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0A82-1DB5-47AE-B2F0-53B4D4ADACB5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38E0327-9B8F-422B-9FC3-1EB7423EC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983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0A82-1DB5-47AE-B2F0-53B4D4ADACB5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38E0327-9B8F-422B-9FC3-1EB7423EC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93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0A82-1DB5-47AE-B2F0-53B4D4ADACB5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38E0327-9B8F-422B-9FC3-1EB7423EC5C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3684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0A82-1DB5-47AE-B2F0-53B4D4ADACB5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8E0327-9B8F-422B-9FC3-1EB7423EC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6021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0A82-1DB5-47AE-B2F0-53B4D4ADACB5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8E0327-9B8F-422B-9FC3-1EB7423EC5C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8868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0A82-1DB5-47AE-B2F0-53B4D4ADACB5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8E0327-9B8F-422B-9FC3-1EB7423EC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6653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0A82-1DB5-47AE-B2F0-53B4D4ADACB5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E0327-9B8F-422B-9FC3-1EB7423EC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3481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0A82-1DB5-47AE-B2F0-53B4D4ADACB5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E0327-9B8F-422B-9FC3-1EB7423EC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407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0A82-1DB5-47AE-B2F0-53B4D4ADACB5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E0327-9B8F-422B-9FC3-1EB7423EC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651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0A82-1DB5-47AE-B2F0-53B4D4ADACB5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38E0327-9B8F-422B-9FC3-1EB7423EC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864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0A82-1DB5-47AE-B2F0-53B4D4ADACB5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38E0327-9B8F-422B-9FC3-1EB7423EC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255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0A82-1DB5-47AE-B2F0-53B4D4ADACB5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38E0327-9B8F-422B-9FC3-1EB7423EC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79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0A82-1DB5-47AE-B2F0-53B4D4ADACB5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E0327-9B8F-422B-9FC3-1EB7423EC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122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0A82-1DB5-47AE-B2F0-53B4D4ADACB5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E0327-9B8F-422B-9FC3-1EB7423EC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274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0A82-1DB5-47AE-B2F0-53B4D4ADACB5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E0327-9B8F-422B-9FC3-1EB7423EC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65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0A82-1DB5-47AE-B2F0-53B4D4ADACB5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8E0327-9B8F-422B-9FC3-1EB7423EC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469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C0A82-1DB5-47AE-B2F0-53B4D4ADACB5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38E0327-9B8F-422B-9FC3-1EB7423EC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66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47354" y="2529110"/>
            <a:ext cx="649729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Опыты и эксперименты</a:t>
            </a:r>
          </a:p>
          <a:p>
            <a:pPr algn="ctr"/>
            <a:endParaRPr lang="ru-RU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pPr algn="ctr"/>
            <a:endParaRPr lang="ru-RU" sz="4000" b="1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pPr algn="ctr"/>
            <a:endParaRPr lang="ru-RU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pPr algn="ctr"/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endParaRPr lang="ru-RU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4939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503" y="235576"/>
            <a:ext cx="4556606" cy="64368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2886" y="185131"/>
            <a:ext cx="4491695" cy="634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03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649" y="193537"/>
            <a:ext cx="4570460" cy="64564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5177" y="195958"/>
            <a:ext cx="4533260" cy="6403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228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4116" y="445394"/>
            <a:ext cx="4220585" cy="59621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8631" y="445394"/>
            <a:ext cx="4200751" cy="593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051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6973" y="327312"/>
            <a:ext cx="4441936" cy="627486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9975" y="327312"/>
            <a:ext cx="4422423" cy="624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861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7506" y="194261"/>
            <a:ext cx="4432801" cy="626195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1322" y="194261"/>
            <a:ext cx="4442820" cy="627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107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583" y="204649"/>
            <a:ext cx="4503908" cy="636240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7782" y="204649"/>
            <a:ext cx="4477841" cy="632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278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066" y="227269"/>
            <a:ext cx="4369278" cy="617222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7358" y="227269"/>
            <a:ext cx="4369279" cy="6172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746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903" y="252224"/>
            <a:ext cx="4488872" cy="634116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7382" y="252224"/>
            <a:ext cx="4488873" cy="634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114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447" y="143795"/>
            <a:ext cx="4598171" cy="649556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7163" y="180763"/>
            <a:ext cx="4572002" cy="645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012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505" y="290819"/>
            <a:ext cx="4390350" cy="620198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122" y="218824"/>
            <a:ext cx="4436278" cy="6266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89446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</TotalTime>
  <Words>4</Words>
  <Application>Microsoft Office PowerPoint</Application>
  <PresentationFormat>Широкоэкранный</PresentationFormat>
  <Paragraphs>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</dc:creator>
  <cp:lastModifiedBy>Михаил</cp:lastModifiedBy>
  <cp:revision>3</cp:revision>
  <dcterms:created xsi:type="dcterms:W3CDTF">2022-02-18T14:30:49Z</dcterms:created>
  <dcterms:modified xsi:type="dcterms:W3CDTF">2022-02-18T14:50:28Z</dcterms:modified>
</cp:coreProperties>
</file>