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>
      <p:cViewPr varScale="1">
        <p:scale>
          <a:sx n="46" d="100"/>
          <a:sy n="46" d="100"/>
        </p:scale>
        <p:origin x="1224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854A-088B-445C-A0C2-C4AE32AE16F3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06F71-4E64-4FDF-A208-EDD611019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560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854A-088B-445C-A0C2-C4AE32AE16F3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06F71-4E64-4FDF-A208-EDD611019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772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854A-088B-445C-A0C2-C4AE32AE16F3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06F71-4E64-4FDF-A208-EDD611019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210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854A-088B-445C-A0C2-C4AE32AE16F3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06F71-4E64-4FDF-A208-EDD611019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03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854A-088B-445C-A0C2-C4AE32AE16F3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06F71-4E64-4FDF-A208-EDD611019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799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854A-088B-445C-A0C2-C4AE32AE16F3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06F71-4E64-4FDF-A208-EDD611019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24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854A-088B-445C-A0C2-C4AE32AE16F3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06F71-4E64-4FDF-A208-EDD611019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631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854A-088B-445C-A0C2-C4AE32AE16F3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06F71-4E64-4FDF-A208-EDD611019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069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854A-088B-445C-A0C2-C4AE32AE16F3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06F71-4E64-4FDF-A208-EDD611019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628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854A-088B-445C-A0C2-C4AE32AE16F3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06F71-4E64-4FDF-A208-EDD611019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048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854A-088B-445C-A0C2-C4AE32AE16F3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06F71-4E64-4FDF-A208-EDD611019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153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C854A-088B-445C-A0C2-C4AE32AE16F3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06F71-4E64-4FDF-A208-EDD611019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478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76672"/>
            <a:ext cx="85689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Комитет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 образованию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Администрации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города Подольска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Муниципальное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бюджетное дошкольное образовательное учреждение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Детский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сад общеразвивающего вида № 24 «Русалочка»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Краткосрочный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творческий проект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«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Наша традиция – быть здоровыми!»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по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здоровьесбережению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 дошкольном учреждении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для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детей второй младшей группы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Колобок»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					                                                                          			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РАЗРАБОТАЛИ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воспитатели                                        				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Дроботова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Елена Борисовна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Молоткова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Марина Олеговна</a:t>
            </a:r>
            <a:r>
              <a:rPr lang="ru-RU" b="1" dirty="0"/>
              <a:t>	</a:t>
            </a:r>
            <a:endParaRPr lang="ru-RU" dirty="0"/>
          </a:p>
          <a:p>
            <a:pPr algn="r"/>
            <a:r>
              <a:rPr lang="ru-RU" b="1" dirty="0"/>
              <a:t> </a:t>
            </a:r>
            <a:endParaRPr lang="ru-RU" dirty="0"/>
          </a:p>
          <a:p>
            <a:pPr algn="ctr"/>
            <a:r>
              <a:rPr lang="ru-RU" b="1" dirty="0"/>
              <a:t> </a:t>
            </a:r>
            <a:r>
              <a:rPr lang="ru-RU" b="1" dirty="0" err="1" smtClean="0"/>
              <a:t>г.о</a:t>
            </a:r>
            <a:r>
              <a:rPr lang="ru-RU" b="1" dirty="0" smtClean="0"/>
              <a:t>. Подольск 2016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965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9250" y="116633"/>
            <a:ext cx="8391222" cy="3538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ea typeface="Calibri"/>
                <a:cs typeface="Times New Roman"/>
              </a:rPr>
              <a:t>ИГРЫ</a:t>
            </a:r>
            <a:r>
              <a:rPr lang="ru-RU" dirty="0">
                <a:ea typeface="Calibri"/>
                <a:cs typeface="Times New Roman"/>
              </a:rPr>
              <a:t>:</a:t>
            </a:r>
            <a:endParaRPr lang="ru-RU" sz="1600" dirty="0">
              <a:ea typeface="Calibri"/>
              <a:cs typeface="Times New Roman"/>
            </a:endParaRPr>
          </a:p>
          <a:p>
            <a:pPr marL="449580"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ea typeface="Calibri"/>
                <a:cs typeface="Times New Roman"/>
              </a:rPr>
              <a:t>*</a:t>
            </a:r>
            <a:r>
              <a:rPr lang="ru-RU" dirty="0" smtClean="0">
                <a:ea typeface="Calibri"/>
                <a:cs typeface="Times New Roman"/>
              </a:rPr>
              <a:t>Организация </a:t>
            </a:r>
            <a:r>
              <a:rPr lang="ru-RU" dirty="0">
                <a:ea typeface="Calibri"/>
                <a:cs typeface="Times New Roman"/>
              </a:rPr>
              <a:t>в группе и на свежем воздухе подвижных игр;</a:t>
            </a:r>
            <a:endParaRPr lang="ru-RU" sz="1600" dirty="0">
              <a:ea typeface="Calibri"/>
              <a:cs typeface="Times New Roman"/>
            </a:endParaRPr>
          </a:p>
          <a:p>
            <a:pPr marL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*Сюжетно-ролевая игра «Магазин» (полезные и вредные продукты);</a:t>
            </a:r>
            <a:endParaRPr lang="ru-RU" sz="1600" dirty="0">
              <a:ea typeface="Calibri"/>
              <a:cs typeface="Times New Roman"/>
            </a:endParaRPr>
          </a:p>
          <a:p>
            <a:pPr marL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*Дидактическая игра «Овощи и фрукты»;</a:t>
            </a:r>
            <a:endParaRPr lang="ru-RU" sz="1600" dirty="0">
              <a:ea typeface="Calibri"/>
              <a:cs typeface="Times New Roman"/>
            </a:endParaRPr>
          </a:p>
          <a:p>
            <a:pPr marL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*Рассматривание иллюстраций, фотографий о здоровье;</a:t>
            </a:r>
            <a:endParaRPr lang="ru-RU" sz="1600" dirty="0">
              <a:ea typeface="Calibri"/>
              <a:cs typeface="Times New Roman"/>
            </a:endParaRPr>
          </a:p>
          <a:p>
            <a:pPr marL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*Игры «Что лишнее?», «Делай, как я»;</a:t>
            </a:r>
            <a:endParaRPr lang="ru-RU" sz="1600" dirty="0">
              <a:ea typeface="Calibri"/>
              <a:cs typeface="Times New Roman"/>
            </a:endParaRPr>
          </a:p>
          <a:p>
            <a:pPr marL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*Заучивание пословиц, поговорок о </a:t>
            </a:r>
            <a:r>
              <a:rPr lang="ru-RU" dirty="0" smtClean="0">
                <a:ea typeface="Calibri"/>
                <a:cs typeface="Times New Roman"/>
              </a:rPr>
              <a:t>здоровье;</a:t>
            </a:r>
          </a:p>
          <a:p>
            <a:pPr marL="449580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a typeface="Calibri"/>
                <a:cs typeface="Times New Roman"/>
              </a:rPr>
              <a:t>* Проведение занятий и бесед о </a:t>
            </a:r>
            <a:r>
              <a:rPr lang="ru-RU" dirty="0" err="1" smtClean="0">
                <a:ea typeface="Calibri"/>
                <a:cs typeface="Times New Roman"/>
              </a:rPr>
              <a:t>здороом</a:t>
            </a:r>
            <a:r>
              <a:rPr lang="ru-RU" dirty="0" smtClean="0">
                <a:ea typeface="Calibri"/>
                <a:cs typeface="Times New Roman"/>
              </a:rPr>
              <a:t> обрезе жизни. </a:t>
            </a:r>
            <a:endParaRPr lang="ru-RU" dirty="0"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250" y="3728308"/>
            <a:ext cx="3656521" cy="2742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5452" y="3695872"/>
            <a:ext cx="3344160" cy="2508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606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24936" cy="1884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a typeface="Calibri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a typeface="Calibri"/>
                <a:cs typeface="Times New Roman"/>
              </a:rPr>
              <a:t>	Результат проекта:</a:t>
            </a:r>
            <a:r>
              <a:rPr lang="ru-RU" dirty="0">
                <a:ea typeface="Calibri"/>
                <a:cs typeface="Times New Roman"/>
              </a:rPr>
              <a:t> проект  «Наша традиция – быть здоровыми!» разрешил проблему, реализовал поставленные задачи. Знания детей о здоровье и здоровом образе жизни несомненно, расширились. </a:t>
            </a:r>
            <a:r>
              <a:rPr lang="ru-RU" dirty="0" smtClean="0">
                <a:ea typeface="Calibri"/>
                <a:cs typeface="Times New Roman"/>
              </a:rPr>
              <a:t>55 % </a:t>
            </a:r>
            <a:r>
              <a:rPr lang="ru-RU" dirty="0">
                <a:ea typeface="Calibri"/>
                <a:cs typeface="Times New Roman"/>
              </a:rPr>
              <a:t>родителей приняли участие в родительском собрании, </a:t>
            </a:r>
            <a:r>
              <a:rPr lang="ru-RU" dirty="0" smtClean="0">
                <a:ea typeface="Calibri"/>
                <a:cs typeface="Times New Roman"/>
              </a:rPr>
              <a:t>посвященном  здоровому образу жизни.</a:t>
            </a: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665" y="3346504"/>
            <a:ext cx="3923928" cy="2942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924944"/>
            <a:ext cx="3900858" cy="2925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660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649154"/>
            <a:ext cx="3459021" cy="2594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345" y="3268960"/>
            <a:ext cx="4139952" cy="3104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6668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548680"/>
            <a:ext cx="3648405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316172"/>
            <a:ext cx="4067943" cy="3050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2889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352928" cy="5442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a typeface="Calibri"/>
                <a:cs typeface="Times New Roman"/>
              </a:rPr>
              <a:t>Предполагаемый результат: </a:t>
            </a:r>
            <a:endParaRPr lang="ru-RU" sz="16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Расширение знаний детей о здоровье и здоровом образе жизни.</a:t>
            </a:r>
            <a:endParaRPr lang="ru-RU" sz="16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 Осознание детьми и родителями понятия «здоровье» и влияние образа жизни на здоровье ребенка. </a:t>
            </a:r>
            <a:endParaRPr lang="ru-RU" sz="16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Осознание необходимости закаливания детей, совместных  занятий физкультурой и спортом, создание благоприятной атмосферы в семье, необходимой для психического и физического здоровья детей. </a:t>
            </a:r>
            <a:endParaRPr lang="ru-RU" sz="16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Снижение уровня заболеваемости.</a:t>
            </a:r>
            <a:endParaRPr lang="ru-RU" sz="16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r>
              <a:rPr lang="ru-RU" sz="2000" b="1" dirty="0" smtClean="0">
                <a:ea typeface="Calibri"/>
                <a:cs typeface="Times New Roman"/>
              </a:rPr>
              <a:t>РЕЗУЛЬТАТ </a:t>
            </a:r>
            <a:r>
              <a:rPr lang="ru-RU" sz="2000" b="1" dirty="0">
                <a:ea typeface="Calibri"/>
                <a:cs typeface="Times New Roman"/>
              </a:rPr>
              <a:t>ПРОЕКТНОЙ </a:t>
            </a:r>
            <a:r>
              <a:rPr lang="ru-RU" sz="2000" b="1" dirty="0" smtClean="0">
                <a:ea typeface="Calibri"/>
                <a:cs typeface="Times New Roman"/>
              </a:rPr>
              <a:t>ДЕЯТЕЛЬНОСТИ: </a:t>
            </a:r>
            <a:r>
              <a:rPr lang="ru-RU" sz="2000" dirty="0" smtClean="0">
                <a:ea typeface="Calibri"/>
                <a:cs typeface="Times New Roman"/>
              </a:rPr>
              <a:t>выставка поделок и рисунков детей и    родителей по теме «Физкультура и спорт в жизни нашей семьи», родительское собрание по теме «Здоровье наших детей». Занятие с детьми «В стране «Здоровье»».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487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535013"/>
            <a:ext cx="7704856" cy="29238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sz="6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ЗА </a:t>
            </a:r>
            <a:r>
              <a:rPr lang="ru-RU" sz="8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внимание!</a:t>
            </a:r>
            <a:endParaRPr lang="ru-RU" sz="8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26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352928" cy="5997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a typeface="Calibri"/>
                <a:cs typeface="Times New Roman"/>
              </a:rPr>
              <a:t>Актуальность проекта:</a:t>
            </a:r>
            <a:endParaRPr lang="ru-RU" sz="16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Дошкольный возраст является  решающим в формировании фундамента физического и психического здоровья. До 7 лет человек проходит огромный путь развития, неповторяемый на протяжении последующей жизни. Именно в этот период идет интенсивное развитие органов и становление функциональных систем организма, закладываются основные черты личности, формируется характер, отношение к себе и окружающим. </a:t>
            </a:r>
            <a:endParaRPr lang="ru-RU" sz="16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Первые шаги к здоровью, стремление к здоровому образу жизни , познанию самого себя, формированию культуры здоровья делаются  дошкольном учреждении. Очень важно именно на этом этапе сформировать у детей базу знаний и практических навыков здорового образа жизни, осознанную потребность в систематических занятиях физической культурой и спортом.</a:t>
            </a:r>
            <a:endParaRPr lang="ru-RU" sz="1600" dirty="0">
              <a:ea typeface="Calibri"/>
              <a:cs typeface="Times New Roman"/>
            </a:endParaRPr>
          </a:p>
          <a:p>
            <a:r>
              <a:rPr lang="ru-RU" dirty="0">
                <a:ea typeface="Calibri"/>
                <a:cs typeface="Times New Roman"/>
              </a:rPr>
              <a:t>Проектная деятельность является одним из эффективных  методов работы по </a:t>
            </a:r>
            <a:r>
              <a:rPr lang="ru-RU" dirty="0" err="1">
                <a:ea typeface="Calibri"/>
                <a:cs typeface="Times New Roman"/>
              </a:rPr>
              <a:t>здоровьесбережению</a:t>
            </a:r>
            <a:r>
              <a:rPr lang="ru-RU" dirty="0">
                <a:ea typeface="Calibri"/>
                <a:cs typeface="Times New Roman"/>
              </a:rPr>
              <a:t>  детей дошкольного возраста. В настоящее время у детей дошкольного возраста часто выявляют патологии заболевания нервной системы, органов зрения, патологии опорно-двигательного аппарата, в основном, это указывает на неизбежную причастность детей к веку информационных технологий (длительный просмотр телепередач и доступ к компьютерным играм).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687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23528" y="1272682"/>
            <a:ext cx="856895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Рисунок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077072"/>
            <a:ext cx="3511550" cy="242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332656"/>
            <a:ext cx="8853383" cy="3475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Первые шаги к здоровью, стремление к здоровому образу жизни , познанию самого себя, формированию культуры здоровья делаются  дошкольном учреждении. Очень важно именно на этом этапе сформировать у детей базу знаний и практических навыков здорового образа жизни, осознанную потребность в систематических занятиях физической культурой и спортом.</a:t>
            </a:r>
            <a:endParaRPr lang="ru-RU" sz="1600" dirty="0">
              <a:ea typeface="Calibri"/>
              <a:cs typeface="Times New Roman"/>
            </a:endParaRPr>
          </a:p>
          <a:p>
            <a:r>
              <a:rPr lang="ru-RU" dirty="0">
                <a:ea typeface="Calibri"/>
                <a:cs typeface="Times New Roman"/>
              </a:rPr>
              <a:t>Проектная деятельность является одним из эффективных  методов работы по </a:t>
            </a:r>
            <a:r>
              <a:rPr lang="ru-RU" dirty="0" err="1">
                <a:ea typeface="Calibri"/>
                <a:cs typeface="Times New Roman"/>
              </a:rPr>
              <a:t>здоровьесбережению</a:t>
            </a:r>
            <a:r>
              <a:rPr lang="ru-RU" dirty="0">
                <a:ea typeface="Calibri"/>
                <a:cs typeface="Times New Roman"/>
              </a:rPr>
              <a:t>  детей дошкольного возраста. В настоящее время у детей дошкольного возраста часто выявляют патологии заболевания нервной системы, органов зрения, патологии опорно-двигательного аппарата, в основном, это указывает на неизбежную причастность детей к веку информационных технологий (длительный просмотр телепередач и доступ к </a:t>
            </a:r>
            <a:r>
              <a:rPr lang="ru-RU" dirty="0" smtClean="0">
                <a:ea typeface="Calibri"/>
                <a:cs typeface="Times New Roman"/>
              </a:rPr>
              <a:t>компьютерным </a:t>
            </a:r>
            <a:r>
              <a:rPr lang="ru-RU" dirty="0">
                <a:ea typeface="Calibri"/>
                <a:cs typeface="Times New Roman"/>
              </a:rPr>
              <a:t>играм).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00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280920" cy="2423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a typeface="Calibri"/>
                <a:cs typeface="Times New Roman"/>
              </a:rPr>
              <a:t>Цель проекта:</a:t>
            </a:r>
            <a:endParaRPr lang="ru-RU" sz="16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Сохранять и укреплять здоровье детей.</a:t>
            </a:r>
            <a:endParaRPr lang="ru-RU" sz="16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Приобщить детей младшего дошкольного возраста к здоровому образу жизни через организованную модель </a:t>
            </a:r>
            <a:r>
              <a:rPr lang="ru-RU" dirty="0" err="1" smtClean="0">
                <a:ea typeface="Calibri"/>
                <a:cs typeface="Times New Roman"/>
              </a:rPr>
              <a:t>здоровьясбережения</a:t>
            </a:r>
            <a:r>
              <a:rPr lang="ru-RU" dirty="0" smtClean="0">
                <a:ea typeface="Calibri"/>
                <a:cs typeface="Times New Roman"/>
              </a:rPr>
              <a:t> </a:t>
            </a:r>
            <a:r>
              <a:rPr lang="ru-RU" dirty="0">
                <a:ea typeface="Calibri"/>
                <a:cs typeface="Times New Roman"/>
              </a:rPr>
              <a:t>в ДОУ.</a:t>
            </a:r>
            <a:endParaRPr lang="ru-RU" sz="16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Формировать желание вести здоровый образ жизни, ценить свое здоровье и здоровье окружающих.</a:t>
            </a: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924944"/>
            <a:ext cx="4764300" cy="3573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3465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24936" cy="350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a typeface="Calibri"/>
                <a:cs typeface="Times New Roman"/>
              </a:rPr>
              <a:t>Задачи проекта:</a:t>
            </a:r>
            <a:endParaRPr lang="ru-RU" sz="16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1. Совершенствовать физические способности в совместной двигательной  деятельности детей.</a:t>
            </a:r>
            <a:endParaRPr lang="ru-RU" sz="16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2. Расширить и закрепить знания детей и родителей о здоровом образе жизни через совместные мероприятия с участием детей,  родителей и педагогов.</a:t>
            </a:r>
            <a:endParaRPr lang="ru-RU" sz="16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3. Создать единое </a:t>
            </a:r>
            <a:r>
              <a:rPr lang="ru-RU" dirty="0" err="1">
                <a:ea typeface="Calibri"/>
                <a:cs typeface="Times New Roman"/>
              </a:rPr>
              <a:t>воспитательно</a:t>
            </a:r>
            <a:r>
              <a:rPr lang="ru-RU" dirty="0">
                <a:ea typeface="Calibri"/>
                <a:cs typeface="Times New Roman"/>
              </a:rPr>
              <a:t>-образовательное пространство на основе доверительных партнерских отношений воспитателей  с родителями.</a:t>
            </a:r>
            <a:endParaRPr lang="ru-RU" sz="16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4. Познакомить детей с произведениями художественной литературы о здоровом образе жизни.</a:t>
            </a: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30729" y="3861048"/>
            <a:ext cx="4211960" cy="2458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38632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568952" cy="3538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/>
                <a:cs typeface="Times New Roman"/>
              </a:rPr>
              <a:t>ТИП ПРОЕКТА.</a:t>
            </a:r>
            <a:endParaRPr lang="ru-RU" sz="14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/>
                <a:cs typeface="Times New Roman"/>
              </a:rPr>
              <a:t>Групповой</a:t>
            </a:r>
            <a:r>
              <a:rPr lang="ru-RU" sz="1600" dirty="0">
                <a:ea typeface="Calibri"/>
                <a:cs typeface="Times New Roman"/>
              </a:rPr>
              <a:t> участники – дети второй младшей группы «Колобок, родители, воспитатели.</a:t>
            </a:r>
            <a:endParaRPr lang="ru-RU" sz="14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/>
                <a:cs typeface="Times New Roman"/>
              </a:rPr>
              <a:t>Вид проекта.</a:t>
            </a:r>
            <a:endParaRPr lang="ru-RU" sz="14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По продолжительности – краткосрочный, 3 недели.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           По доминирующей линии – практико-ориентированный,     информационный.</a:t>
            </a:r>
            <a:endParaRPr lang="ru-RU" sz="14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По содержанию – социально-педагогический.</a:t>
            </a:r>
            <a:endParaRPr lang="ru-RU" sz="14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1037" y="3466681"/>
            <a:ext cx="4115219" cy="3086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202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59900"/>
            <a:ext cx="8640960" cy="3954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a typeface="Calibri"/>
                <a:cs typeface="Times New Roman"/>
              </a:rPr>
              <a:t>Роль родителей в реализации проекта:</a:t>
            </a:r>
            <a:endParaRPr lang="ru-RU" sz="16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Участие родителей в родительском собрании «Наша традиция – быть здоровыми!»</a:t>
            </a:r>
            <a:endParaRPr lang="ru-RU" sz="16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Создание в группе выставки  рисунков «Мы растем здоровыми!»</a:t>
            </a:r>
            <a:endParaRPr lang="ru-RU" sz="16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Участие родителей в анкетировании о здоровом образе жизни.</a:t>
            </a:r>
            <a:endParaRPr lang="ru-RU" sz="16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Изготовление родителями </a:t>
            </a:r>
            <a:r>
              <a:rPr lang="ru-RU" dirty="0" err="1">
                <a:ea typeface="Calibri"/>
                <a:cs typeface="Times New Roman"/>
              </a:rPr>
              <a:t>физоборудования</a:t>
            </a:r>
            <a:r>
              <a:rPr lang="ru-RU" dirty="0">
                <a:ea typeface="Calibri"/>
                <a:cs typeface="Times New Roman"/>
              </a:rPr>
              <a:t> из бросового материала.</a:t>
            </a:r>
            <a:endParaRPr lang="ru-RU" sz="16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Выявление и поощрение родителей, организующих и ведущих здоровый образ жизни в своей семье (совместные велопрогулки, лыжные пробежки, катание на коньках,  турпоходы, пробежки, занятия физкультурой и спортом, участие в спортивных мероприятиях,  т.д.)</a:t>
            </a: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293096"/>
            <a:ext cx="8784976" cy="2053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a typeface="Calibri"/>
                <a:cs typeface="Times New Roman"/>
              </a:rPr>
              <a:t>	</a:t>
            </a:r>
            <a:r>
              <a:rPr lang="ru-RU" dirty="0">
                <a:solidFill>
                  <a:srgbClr val="000000"/>
                </a:solidFill>
                <a:ea typeface="Calibri"/>
                <a:cs typeface="Times New Roman"/>
              </a:rPr>
              <a:t>	</a:t>
            </a:r>
            <a:r>
              <a:rPr lang="ru-RU" b="1" dirty="0">
                <a:solidFill>
                  <a:srgbClr val="000000"/>
                </a:solidFill>
                <a:ea typeface="Calibri"/>
                <a:cs typeface="Times New Roman"/>
              </a:rPr>
              <a:t>В работе с детьми: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0000"/>
                </a:solidFill>
                <a:ea typeface="Calibri"/>
                <a:cs typeface="Times New Roman"/>
              </a:rPr>
              <a:t>	</a:t>
            </a:r>
            <a:r>
              <a:rPr lang="ru-RU" u="sng" dirty="0">
                <a:solidFill>
                  <a:srgbClr val="000000"/>
                </a:solidFill>
                <a:ea typeface="Calibri"/>
                <a:cs typeface="Times New Roman"/>
              </a:rPr>
              <a:t>ЕЖЕДНЕВНАЯ ПРОФИЛАКТИЧЕСКАЯ РАБОТА: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ea typeface="Calibri"/>
                <a:cs typeface="Times New Roman"/>
              </a:rPr>
              <a:t>	Ежедневная профилактическая гимнастика (дыхательная, улучшение осанки, плоскостопия, зрения);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0472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9989"/>
            <a:ext cx="6462464" cy="1304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	Гимнастика пробуждения;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	Воздушное закаливание;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	</a:t>
            </a:r>
            <a:r>
              <a:rPr lang="ru-RU" dirty="0" err="1">
                <a:ea typeface="Calibri"/>
                <a:cs typeface="Times New Roman"/>
              </a:rPr>
              <a:t>Физминутки</a:t>
            </a:r>
            <a:r>
              <a:rPr lang="ru-RU" dirty="0">
                <a:ea typeface="Calibri"/>
                <a:cs typeface="Times New Roman"/>
              </a:rPr>
              <a:t>.</a:t>
            </a: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68761"/>
            <a:ext cx="8784976" cy="3559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ea typeface="Calibri"/>
                <a:cs typeface="Times New Roman"/>
              </a:rPr>
              <a:t>БЕСЕДЫ: 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	*«Беседа о здоровье, чистоте»;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	*Закрепление знаний о чистоте и здоровье во время КГН;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	*Беседа-игра, включающая прибаутки, используемые при умывании,  мытье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ea typeface="Calibri"/>
                <a:cs typeface="Times New Roman"/>
              </a:rPr>
              <a:t>                     </a:t>
            </a:r>
            <a:r>
              <a:rPr lang="ru-RU" dirty="0" smtClean="0">
                <a:ea typeface="Calibri"/>
                <a:cs typeface="Times New Roman"/>
              </a:rPr>
              <a:t>рук.</a:t>
            </a:r>
            <a:endParaRPr lang="ru-RU" sz="1600" dirty="0">
              <a:ea typeface="Calibri"/>
              <a:cs typeface="Times New Roman"/>
            </a:endParaRPr>
          </a:p>
          <a:p>
            <a:r>
              <a:rPr lang="ru-RU" dirty="0">
                <a:ea typeface="Calibri"/>
                <a:cs typeface="Times New Roman"/>
              </a:rPr>
              <a:t>	*Чтение художественной литературы о здоровье, занятиях физкультурой и спортом  ( «</a:t>
            </a:r>
            <a:r>
              <a:rPr lang="ru-RU" dirty="0" err="1">
                <a:ea typeface="Calibri"/>
                <a:cs typeface="Times New Roman"/>
              </a:rPr>
              <a:t>Мойдодыр</a:t>
            </a:r>
            <a:r>
              <a:rPr lang="ru-RU" dirty="0">
                <a:ea typeface="Calibri"/>
                <a:cs typeface="Times New Roman"/>
              </a:rPr>
              <a:t>» К. Чуковского, «Дядя Степа», «Дядя Степа милиционер» </a:t>
            </a:r>
            <a:r>
              <a:rPr lang="ru-RU" dirty="0" err="1">
                <a:ea typeface="Calibri"/>
                <a:cs typeface="Times New Roman"/>
              </a:rPr>
              <a:t>С.Михалкова</a:t>
            </a:r>
            <a:r>
              <a:rPr lang="ru-RU" dirty="0">
                <a:ea typeface="Calibri"/>
                <a:cs typeface="Times New Roman"/>
              </a:rPr>
              <a:t>, «Что такое хорошо и что такое плохо» В. Маяковского, «Цветное молоко» </a:t>
            </a:r>
            <a:r>
              <a:rPr lang="ru-RU" dirty="0" err="1">
                <a:ea typeface="Calibri"/>
                <a:cs typeface="Times New Roman"/>
              </a:rPr>
              <a:t>В.Орлова</a:t>
            </a:r>
            <a:r>
              <a:rPr lang="ru-RU" dirty="0">
                <a:ea typeface="Calibri"/>
                <a:cs typeface="Times New Roman"/>
              </a:rPr>
              <a:t>, «Про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1979712" y="4298389"/>
            <a:ext cx="7056784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бегемота, который боялся прививок» - по мотивам сказки </a:t>
            </a:r>
            <a:r>
              <a:rPr lang="ru-RU" dirty="0" err="1">
                <a:ea typeface="Calibri"/>
                <a:cs typeface="Times New Roman"/>
              </a:rPr>
              <a:t>Милоша</a:t>
            </a:r>
            <a:r>
              <a:rPr lang="ru-RU" dirty="0">
                <a:ea typeface="Calibri"/>
                <a:cs typeface="Times New Roman"/>
              </a:rPr>
              <a:t> </a:t>
            </a:r>
            <a:r>
              <a:rPr lang="ru-RU" dirty="0" err="1">
                <a:ea typeface="Calibri"/>
                <a:cs typeface="Times New Roman"/>
              </a:rPr>
              <a:t>Моцуорека</a:t>
            </a:r>
            <a:r>
              <a:rPr lang="ru-RU" dirty="0">
                <a:ea typeface="Calibri"/>
                <a:cs typeface="Times New Roman"/>
              </a:rPr>
              <a:t>, «Волшебная травка зверобой» </a:t>
            </a:r>
            <a:r>
              <a:rPr lang="ru-RU" dirty="0" err="1">
                <a:ea typeface="Calibri"/>
                <a:cs typeface="Times New Roman"/>
              </a:rPr>
              <a:t>С.Козлова</a:t>
            </a:r>
            <a:r>
              <a:rPr lang="ru-RU" dirty="0">
                <a:ea typeface="Calibri"/>
                <a:cs typeface="Times New Roman"/>
              </a:rPr>
              <a:t> и т.д.)</a:t>
            </a: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251520" y="5146531"/>
            <a:ext cx="8712968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	*Прослушивание песен о здоровье </a:t>
            </a:r>
            <a:r>
              <a:rPr lang="ru-RU" dirty="0" smtClean="0">
                <a:ea typeface="Calibri"/>
                <a:cs typeface="Times New Roman"/>
              </a:rPr>
              <a:t>(«Если хочешь быть здоров-закаляйся»,  </a:t>
            </a:r>
            <a:r>
              <a:rPr lang="ru-RU" dirty="0">
                <a:ea typeface="Calibri"/>
                <a:cs typeface="Times New Roman"/>
              </a:rPr>
              <a:t>«Вкусные  загадки» </a:t>
            </a:r>
            <a:r>
              <a:rPr lang="ru-RU" dirty="0" err="1">
                <a:ea typeface="Calibri"/>
                <a:cs typeface="Times New Roman"/>
              </a:rPr>
              <a:t>П.Савинцев-П.Синявский</a:t>
            </a:r>
            <a:r>
              <a:rPr lang="ru-RU" dirty="0">
                <a:ea typeface="Calibri"/>
                <a:cs typeface="Times New Roman"/>
              </a:rPr>
              <a:t>, «Пусть всегда будет солнце» </a:t>
            </a:r>
            <a:r>
              <a:rPr lang="ru-RU" dirty="0" err="1">
                <a:ea typeface="Calibri"/>
                <a:cs typeface="Times New Roman"/>
              </a:rPr>
              <a:t>А.Островский-Л.Ошанин</a:t>
            </a:r>
            <a:r>
              <a:rPr lang="ru-RU" dirty="0">
                <a:ea typeface="Calibri"/>
                <a:cs typeface="Times New Roman"/>
              </a:rPr>
              <a:t>, Папа-хоккеист» (</a:t>
            </a:r>
            <a:r>
              <a:rPr lang="ru-RU" dirty="0" err="1">
                <a:ea typeface="Calibri"/>
                <a:cs typeface="Times New Roman"/>
              </a:rPr>
              <a:t>Б.Савельев</a:t>
            </a:r>
            <a:r>
              <a:rPr lang="ru-RU" dirty="0">
                <a:ea typeface="Calibri"/>
                <a:cs typeface="Times New Roman"/>
              </a:rPr>
              <a:t>- </a:t>
            </a:r>
            <a:r>
              <a:rPr lang="ru-RU" dirty="0" err="1">
                <a:ea typeface="Calibri"/>
                <a:cs typeface="Times New Roman"/>
              </a:rPr>
              <a:t>В.Бутенко</a:t>
            </a:r>
            <a:r>
              <a:rPr lang="ru-RU" dirty="0">
                <a:ea typeface="Calibri"/>
                <a:cs typeface="Times New Roman"/>
              </a:rPr>
              <a:t>), </a:t>
            </a:r>
            <a:r>
              <a:rPr lang="ru-RU" dirty="0" smtClean="0">
                <a:ea typeface="Calibri"/>
                <a:cs typeface="Times New Roman"/>
              </a:rPr>
              <a:t>«33 коровы», «Папа может», «Песенка про зарядку».</a:t>
            </a:r>
            <a:endParaRPr lang="ru-RU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7899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76672"/>
            <a:ext cx="3611893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8321" y="3429000"/>
            <a:ext cx="3803915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350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proekt_nash_zdorove</Template>
  <TotalTime>0</TotalTime>
  <Words>588</Words>
  <Application>Microsoft Office PowerPoint</Application>
  <PresentationFormat>Экран (4:3)</PresentationFormat>
  <Paragraphs>80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Гость</dc:creator>
  <cp:lastModifiedBy>Гость</cp:lastModifiedBy>
  <cp:revision>1</cp:revision>
  <dcterms:created xsi:type="dcterms:W3CDTF">2022-02-18T17:44:26Z</dcterms:created>
  <dcterms:modified xsi:type="dcterms:W3CDTF">2022-02-18T17:45:02Z</dcterms:modified>
</cp:coreProperties>
</file>