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45E6AD-5E37-4FA2-8464-0D8C34A5A975}" type="doc">
      <dgm:prSet loTypeId="urn:microsoft.com/office/officeart/2005/8/layout/vList3" loCatId="list" qsTypeId="urn:microsoft.com/office/officeart/2005/8/quickstyle/3d5" qsCatId="3D" csTypeId="urn:microsoft.com/office/officeart/2005/8/colors/accent1_2#1" csCatId="accent1" phldr="1"/>
      <dgm:spPr/>
    </dgm:pt>
    <dgm:pt modelId="{6E0A4CFC-CA26-4BD5-8D0E-AFFD86F2EBE9}">
      <dgm:prSet phldrT="[Текст]" custT="1"/>
      <dgm:spPr/>
      <dgm:t>
        <a:bodyPr/>
        <a:lstStyle/>
        <a:p>
          <a:r>
            <a:rPr lang="ru-RU" sz="1800" dirty="0" smtClean="0">
              <a:latin typeface="Arbat" pitchFamily="2" charset="0"/>
            </a:rPr>
            <a:t>формирование готовности родителей к работе с индивидуальными образовательными траекториями</a:t>
          </a:r>
          <a:endParaRPr lang="ru-RU" dirty="0"/>
        </a:p>
      </dgm:t>
    </dgm:pt>
    <dgm:pt modelId="{AA3515D1-DDBE-4C54-AC8E-09599594ACAE}" type="parTrans" cxnId="{86DDF560-BD35-4124-A767-01FCFE67D841}">
      <dgm:prSet/>
      <dgm:spPr/>
      <dgm:t>
        <a:bodyPr/>
        <a:lstStyle/>
        <a:p>
          <a:endParaRPr lang="ru-RU"/>
        </a:p>
      </dgm:t>
    </dgm:pt>
    <dgm:pt modelId="{219128AF-E437-4A8F-A9F5-D9FA58361048}" type="sibTrans" cxnId="{86DDF560-BD35-4124-A767-01FCFE67D841}">
      <dgm:prSet/>
      <dgm:spPr/>
      <dgm:t>
        <a:bodyPr/>
        <a:lstStyle/>
        <a:p>
          <a:endParaRPr lang="ru-RU"/>
        </a:p>
      </dgm:t>
    </dgm:pt>
    <dgm:pt modelId="{7A92A54C-0698-4A54-9ED1-885FB151CEEF}">
      <dgm:prSet phldrT="[Текст]" custT="1"/>
      <dgm:spPr/>
      <dgm:t>
        <a:bodyPr/>
        <a:lstStyle/>
        <a:p>
          <a:r>
            <a:rPr lang="ru-RU" sz="1800" dirty="0" smtClean="0">
              <a:latin typeface="Arbat" pitchFamily="2" charset="0"/>
            </a:rPr>
            <a:t>развитие </a:t>
          </a:r>
          <a:r>
            <a:rPr lang="ru-RU" sz="1800" dirty="0" err="1" smtClean="0">
              <a:latin typeface="Arbat" pitchFamily="2" charset="0"/>
            </a:rPr>
            <a:t>субъектности</a:t>
          </a:r>
          <a:r>
            <a:rPr lang="ru-RU" sz="1800" dirty="0" smtClean="0">
              <a:latin typeface="Arbat" pitchFamily="2" charset="0"/>
            </a:rPr>
            <a:t> и самостоятельности детей</a:t>
          </a:r>
          <a:endParaRPr lang="ru-RU" dirty="0"/>
        </a:p>
      </dgm:t>
    </dgm:pt>
    <dgm:pt modelId="{D73FAB63-4023-4B52-9292-8E55DCEBA682}" type="parTrans" cxnId="{49165C8D-0A91-446F-B7C0-7BCDD045F461}">
      <dgm:prSet/>
      <dgm:spPr/>
      <dgm:t>
        <a:bodyPr/>
        <a:lstStyle/>
        <a:p>
          <a:endParaRPr lang="ru-RU"/>
        </a:p>
      </dgm:t>
    </dgm:pt>
    <dgm:pt modelId="{05FFDA1D-E2EA-4ACB-BF0D-8F1977F93261}" type="sibTrans" cxnId="{49165C8D-0A91-446F-B7C0-7BCDD045F461}">
      <dgm:prSet/>
      <dgm:spPr/>
      <dgm:t>
        <a:bodyPr/>
        <a:lstStyle/>
        <a:p>
          <a:endParaRPr lang="ru-RU"/>
        </a:p>
      </dgm:t>
    </dgm:pt>
    <dgm:pt modelId="{2BAE5CD4-6762-4A8F-9199-21BA6D335722}" type="pres">
      <dgm:prSet presAssocID="{E845E6AD-5E37-4FA2-8464-0D8C34A5A975}" presName="linearFlow" presStyleCnt="0">
        <dgm:presLayoutVars>
          <dgm:dir/>
          <dgm:resizeHandles val="exact"/>
        </dgm:presLayoutVars>
      </dgm:prSet>
      <dgm:spPr/>
    </dgm:pt>
    <dgm:pt modelId="{78FD6875-F90F-4692-9429-9233577B14B6}" type="pres">
      <dgm:prSet presAssocID="{6E0A4CFC-CA26-4BD5-8D0E-AFFD86F2EBE9}" presName="composite" presStyleCnt="0"/>
      <dgm:spPr/>
    </dgm:pt>
    <dgm:pt modelId="{FD53B67F-2803-4C24-B274-C679EC957955}" type="pres">
      <dgm:prSet presAssocID="{6E0A4CFC-CA26-4BD5-8D0E-AFFD86F2EBE9}" presName="imgShp" presStyleLbl="fgImgPlace1" presStyleIdx="0" presStyleCnt="2"/>
      <dgm:spPr/>
    </dgm:pt>
    <dgm:pt modelId="{03633477-E2BF-4A3D-BEC0-A2CFDA500A73}" type="pres">
      <dgm:prSet presAssocID="{6E0A4CFC-CA26-4BD5-8D0E-AFFD86F2EBE9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E8FC6-3B2E-4FB7-93F9-4D1C36FC8554}" type="pres">
      <dgm:prSet presAssocID="{219128AF-E437-4A8F-A9F5-D9FA58361048}" presName="spacing" presStyleCnt="0"/>
      <dgm:spPr/>
    </dgm:pt>
    <dgm:pt modelId="{0A04F051-C010-4D04-BE14-F53B41B17317}" type="pres">
      <dgm:prSet presAssocID="{7A92A54C-0698-4A54-9ED1-885FB151CEEF}" presName="composite" presStyleCnt="0"/>
      <dgm:spPr/>
    </dgm:pt>
    <dgm:pt modelId="{80D55415-9ED5-432B-9FAF-A7BB0458835C}" type="pres">
      <dgm:prSet presAssocID="{7A92A54C-0698-4A54-9ED1-885FB151CEEF}" presName="imgShp" presStyleLbl="fgImgPlace1" presStyleIdx="1" presStyleCnt="2"/>
      <dgm:spPr/>
    </dgm:pt>
    <dgm:pt modelId="{C972D65A-BC6C-4CCE-9220-A174E63956C1}" type="pres">
      <dgm:prSet presAssocID="{7A92A54C-0698-4A54-9ED1-885FB151CEEF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529FD4-8CD0-497F-A425-16D7B7141744}" type="presOf" srcId="{7A92A54C-0698-4A54-9ED1-885FB151CEEF}" destId="{C972D65A-BC6C-4CCE-9220-A174E63956C1}" srcOrd="0" destOrd="0" presId="urn:microsoft.com/office/officeart/2005/8/layout/vList3"/>
    <dgm:cxn modelId="{49165C8D-0A91-446F-B7C0-7BCDD045F461}" srcId="{E845E6AD-5E37-4FA2-8464-0D8C34A5A975}" destId="{7A92A54C-0698-4A54-9ED1-885FB151CEEF}" srcOrd="1" destOrd="0" parTransId="{D73FAB63-4023-4B52-9292-8E55DCEBA682}" sibTransId="{05FFDA1D-E2EA-4ACB-BF0D-8F1977F93261}"/>
    <dgm:cxn modelId="{83C80F4F-92AB-49A7-9D30-58199257B611}" type="presOf" srcId="{E845E6AD-5E37-4FA2-8464-0D8C34A5A975}" destId="{2BAE5CD4-6762-4A8F-9199-21BA6D335722}" srcOrd="0" destOrd="0" presId="urn:microsoft.com/office/officeart/2005/8/layout/vList3"/>
    <dgm:cxn modelId="{86DDF560-BD35-4124-A767-01FCFE67D841}" srcId="{E845E6AD-5E37-4FA2-8464-0D8C34A5A975}" destId="{6E0A4CFC-CA26-4BD5-8D0E-AFFD86F2EBE9}" srcOrd="0" destOrd="0" parTransId="{AA3515D1-DDBE-4C54-AC8E-09599594ACAE}" sibTransId="{219128AF-E437-4A8F-A9F5-D9FA58361048}"/>
    <dgm:cxn modelId="{EF9A4CEB-8FDA-4044-985C-F274DE1101CD}" type="presOf" srcId="{6E0A4CFC-CA26-4BD5-8D0E-AFFD86F2EBE9}" destId="{03633477-E2BF-4A3D-BEC0-A2CFDA500A73}" srcOrd="0" destOrd="0" presId="urn:microsoft.com/office/officeart/2005/8/layout/vList3"/>
    <dgm:cxn modelId="{E4CE20BB-9410-418C-B1B2-6861355B4D74}" type="presParOf" srcId="{2BAE5CD4-6762-4A8F-9199-21BA6D335722}" destId="{78FD6875-F90F-4692-9429-9233577B14B6}" srcOrd="0" destOrd="0" presId="urn:microsoft.com/office/officeart/2005/8/layout/vList3"/>
    <dgm:cxn modelId="{D8476556-6AAF-4664-B23B-914FF3A2C7FC}" type="presParOf" srcId="{78FD6875-F90F-4692-9429-9233577B14B6}" destId="{FD53B67F-2803-4C24-B274-C679EC957955}" srcOrd="0" destOrd="0" presId="urn:microsoft.com/office/officeart/2005/8/layout/vList3"/>
    <dgm:cxn modelId="{AD3E6D17-9BAC-44BE-B3B5-BE05FA006896}" type="presParOf" srcId="{78FD6875-F90F-4692-9429-9233577B14B6}" destId="{03633477-E2BF-4A3D-BEC0-A2CFDA500A73}" srcOrd="1" destOrd="0" presId="urn:microsoft.com/office/officeart/2005/8/layout/vList3"/>
    <dgm:cxn modelId="{2492A12D-5F30-4470-9E98-52B691B271BC}" type="presParOf" srcId="{2BAE5CD4-6762-4A8F-9199-21BA6D335722}" destId="{786E8FC6-3B2E-4FB7-93F9-4D1C36FC8554}" srcOrd="1" destOrd="0" presId="urn:microsoft.com/office/officeart/2005/8/layout/vList3"/>
    <dgm:cxn modelId="{F952382E-E241-4163-99B4-A67D7A173F51}" type="presParOf" srcId="{2BAE5CD4-6762-4A8F-9199-21BA6D335722}" destId="{0A04F051-C010-4D04-BE14-F53B41B17317}" srcOrd="2" destOrd="0" presId="urn:microsoft.com/office/officeart/2005/8/layout/vList3"/>
    <dgm:cxn modelId="{17BD8392-5444-4808-B05B-64E4298DFC0F}" type="presParOf" srcId="{0A04F051-C010-4D04-BE14-F53B41B17317}" destId="{80D55415-9ED5-432B-9FAF-A7BB0458835C}" srcOrd="0" destOrd="0" presId="urn:microsoft.com/office/officeart/2005/8/layout/vList3"/>
    <dgm:cxn modelId="{DDC95B47-9D32-41AB-AD56-37D1B0732434}" type="presParOf" srcId="{0A04F051-C010-4D04-BE14-F53B41B17317}" destId="{C972D65A-BC6C-4CCE-9220-A174E63956C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330BBC-8F36-4A2D-8D9B-688C8F5FA5EA}" type="doc">
      <dgm:prSet loTypeId="urn:microsoft.com/office/officeart/2005/8/layout/venn1" loCatId="relationship" qsTypeId="urn:microsoft.com/office/officeart/2005/8/quickstyle/3d5" qsCatId="3D" csTypeId="urn:microsoft.com/office/officeart/2005/8/colors/accent1_2#2" csCatId="accent1" phldr="1"/>
      <dgm:spPr/>
    </dgm:pt>
    <dgm:pt modelId="{CC01FC88-282D-4CCA-8FD9-62A4EF17E96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Arbat" pitchFamily="2" charset="0"/>
            </a:rPr>
            <a:t>Анализ психолого-педагогической проблемы </a:t>
          </a:r>
          <a:endParaRPr lang="ru-RU" dirty="0" smtClean="0"/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4ACB74E-F44E-4417-970C-25369A6165DB}" type="parTrans" cxnId="{5FF0BEE9-18E1-4038-82D7-500E549EF899}">
      <dgm:prSet/>
      <dgm:spPr/>
      <dgm:t>
        <a:bodyPr/>
        <a:lstStyle/>
        <a:p>
          <a:endParaRPr lang="ru-RU"/>
        </a:p>
      </dgm:t>
    </dgm:pt>
    <dgm:pt modelId="{3D4F9998-404E-484E-9D61-8D90FA63E230}" type="sibTrans" cxnId="{5FF0BEE9-18E1-4038-82D7-500E549EF899}">
      <dgm:prSet/>
      <dgm:spPr/>
      <dgm:t>
        <a:bodyPr/>
        <a:lstStyle/>
        <a:p>
          <a:endParaRPr lang="ru-RU"/>
        </a:p>
      </dgm:t>
    </dgm:pt>
    <dgm:pt modelId="{71B4DF02-F5A7-473B-B22F-652DD0D171F8}">
      <dgm:prSet phldrT="[Текст]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Arbat" pitchFamily="2" charset="0"/>
            </a:rPr>
            <a:t>Изучение особенностей организации сопровождения </a:t>
          </a:r>
        </a:p>
        <a:p>
          <a:endParaRPr lang="ru-RU" dirty="0"/>
        </a:p>
      </dgm:t>
    </dgm:pt>
    <dgm:pt modelId="{E6268B60-3D17-4F9D-A437-D7F94252F7A0}" type="parTrans" cxnId="{4E1479FC-F125-4200-8555-EC00F3BAC538}">
      <dgm:prSet/>
      <dgm:spPr/>
      <dgm:t>
        <a:bodyPr/>
        <a:lstStyle/>
        <a:p>
          <a:endParaRPr lang="ru-RU"/>
        </a:p>
      </dgm:t>
    </dgm:pt>
    <dgm:pt modelId="{98322AE5-0C3B-4225-91D7-BDA63517F3DD}" type="sibTrans" cxnId="{4E1479FC-F125-4200-8555-EC00F3BAC538}">
      <dgm:prSet/>
      <dgm:spPr/>
      <dgm:t>
        <a:bodyPr/>
        <a:lstStyle/>
        <a:p>
          <a:endParaRPr lang="ru-RU"/>
        </a:p>
      </dgm:t>
    </dgm:pt>
    <dgm:pt modelId="{64B167A1-9483-4E2C-84B7-BA96C5D82E1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Arbat" pitchFamily="2" charset="0"/>
            </a:rPr>
            <a:t>Мониторинг развития речи детей старшего дошкольного возраста</a:t>
          </a:r>
          <a:endParaRPr lang="ru-RU" dirty="0" smtClean="0"/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79B0E922-389C-4BDB-9233-D09E2384FC31}" type="parTrans" cxnId="{F64855E2-5ADF-4253-A794-EAC122301436}">
      <dgm:prSet/>
      <dgm:spPr/>
      <dgm:t>
        <a:bodyPr/>
        <a:lstStyle/>
        <a:p>
          <a:endParaRPr lang="ru-RU"/>
        </a:p>
      </dgm:t>
    </dgm:pt>
    <dgm:pt modelId="{90E366A8-4469-4F0F-8E7E-810513769137}" type="sibTrans" cxnId="{F64855E2-5ADF-4253-A794-EAC122301436}">
      <dgm:prSet/>
      <dgm:spPr/>
      <dgm:t>
        <a:bodyPr/>
        <a:lstStyle/>
        <a:p>
          <a:endParaRPr lang="ru-RU"/>
        </a:p>
      </dgm:t>
    </dgm:pt>
    <dgm:pt modelId="{0E594D4D-B764-482A-8347-51E8FBAA1E25}" type="pres">
      <dgm:prSet presAssocID="{C9330BBC-8F36-4A2D-8D9B-688C8F5FA5EA}" presName="compositeShape" presStyleCnt="0">
        <dgm:presLayoutVars>
          <dgm:chMax val="7"/>
          <dgm:dir/>
          <dgm:resizeHandles val="exact"/>
        </dgm:presLayoutVars>
      </dgm:prSet>
      <dgm:spPr/>
    </dgm:pt>
    <dgm:pt modelId="{C49354AB-6F53-41BB-9FD0-9FE08C715FAB}" type="pres">
      <dgm:prSet presAssocID="{CC01FC88-282D-4CCA-8FD9-62A4EF17E964}" presName="circ1" presStyleLbl="vennNode1" presStyleIdx="0" presStyleCnt="3"/>
      <dgm:spPr/>
      <dgm:t>
        <a:bodyPr/>
        <a:lstStyle/>
        <a:p>
          <a:endParaRPr lang="ru-RU"/>
        </a:p>
      </dgm:t>
    </dgm:pt>
    <dgm:pt modelId="{051853E8-F585-4107-AA3A-E2E1887850BD}" type="pres">
      <dgm:prSet presAssocID="{CC01FC88-282D-4CCA-8FD9-62A4EF17E96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A7232-7B1F-4171-A1C3-F21090A714CA}" type="pres">
      <dgm:prSet presAssocID="{71B4DF02-F5A7-473B-B22F-652DD0D171F8}" presName="circ2" presStyleLbl="vennNode1" presStyleIdx="1" presStyleCnt="3"/>
      <dgm:spPr/>
      <dgm:t>
        <a:bodyPr/>
        <a:lstStyle/>
        <a:p>
          <a:endParaRPr lang="ru-RU"/>
        </a:p>
      </dgm:t>
    </dgm:pt>
    <dgm:pt modelId="{85C099A5-4175-4EA4-9F96-A6DFBE213EB4}" type="pres">
      <dgm:prSet presAssocID="{71B4DF02-F5A7-473B-B22F-652DD0D171F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81D07-5BA7-449E-A368-B5DAF458B590}" type="pres">
      <dgm:prSet presAssocID="{64B167A1-9483-4E2C-84B7-BA96C5D82E17}" presName="circ3" presStyleLbl="vennNode1" presStyleIdx="2" presStyleCnt="3"/>
      <dgm:spPr/>
      <dgm:t>
        <a:bodyPr/>
        <a:lstStyle/>
        <a:p>
          <a:endParaRPr lang="ru-RU"/>
        </a:p>
      </dgm:t>
    </dgm:pt>
    <dgm:pt modelId="{A7B52AA7-1056-4061-B3BD-46466DE13CB8}" type="pres">
      <dgm:prSet presAssocID="{64B167A1-9483-4E2C-84B7-BA96C5D82E1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752067-29C8-409F-9473-7CAC66BB028E}" type="presOf" srcId="{C9330BBC-8F36-4A2D-8D9B-688C8F5FA5EA}" destId="{0E594D4D-B764-482A-8347-51E8FBAA1E25}" srcOrd="0" destOrd="0" presId="urn:microsoft.com/office/officeart/2005/8/layout/venn1"/>
    <dgm:cxn modelId="{4E1479FC-F125-4200-8555-EC00F3BAC538}" srcId="{C9330BBC-8F36-4A2D-8D9B-688C8F5FA5EA}" destId="{71B4DF02-F5A7-473B-B22F-652DD0D171F8}" srcOrd="1" destOrd="0" parTransId="{E6268B60-3D17-4F9D-A437-D7F94252F7A0}" sibTransId="{98322AE5-0C3B-4225-91D7-BDA63517F3DD}"/>
    <dgm:cxn modelId="{9107C43E-8C29-466F-909F-0E3E0F32C414}" type="presOf" srcId="{71B4DF02-F5A7-473B-B22F-652DD0D171F8}" destId="{85C099A5-4175-4EA4-9F96-A6DFBE213EB4}" srcOrd="1" destOrd="0" presId="urn:microsoft.com/office/officeart/2005/8/layout/venn1"/>
    <dgm:cxn modelId="{5FF0BEE9-18E1-4038-82D7-500E549EF899}" srcId="{C9330BBC-8F36-4A2D-8D9B-688C8F5FA5EA}" destId="{CC01FC88-282D-4CCA-8FD9-62A4EF17E964}" srcOrd="0" destOrd="0" parTransId="{F4ACB74E-F44E-4417-970C-25369A6165DB}" sibTransId="{3D4F9998-404E-484E-9D61-8D90FA63E230}"/>
    <dgm:cxn modelId="{B13AD0F8-9CAA-4788-AF28-E479DA8CF61F}" type="presOf" srcId="{CC01FC88-282D-4CCA-8FD9-62A4EF17E964}" destId="{C49354AB-6F53-41BB-9FD0-9FE08C715FAB}" srcOrd="0" destOrd="0" presId="urn:microsoft.com/office/officeart/2005/8/layout/venn1"/>
    <dgm:cxn modelId="{6AF3DC37-7197-4558-A51D-91E90A878E82}" type="presOf" srcId="{71B4DF02-F5A7-473B-B22F-652DD0D171F8}" destId="{99AA7232-7B1F-4171-A1C3-F21090A714CA}" srcOrd="0" destOrd="0" presId="urn:microsoft.com/office/officeart/2005/8/layout/venn1"/>
    <dgm:cxn modelId="{A6F7A0D6-029F-4271-8DCA-2D8FA64FF111}" type="presOf" srcId="{64B167A1-9483-4E2C-84B7-BA96C5D82E17}" destId="{8FD81D07-5BA7-449E-A368-B5DAF458B590}" srcOrd="0" destOrd="0" presId="urn:microsoft.com/office/officeart/2005/8/layout/venn1"/>
    <dgm:cxn modelId="{4D0D3537-ACB8-4A90-9F90-90A45B5D723E}" type="presOf" srcId="{CC01FC88-282D-4CCA-8FD9-62A4EF17E964}" destId="{051853E8-F585-4107-AA3A-E2E1887850BD}" srcOrd="1" destOrd="0" presId="urn:microsoft.com/office/officeart/2005/8/layout/venn1"/>
    <dgm:cxn modelId="{CC3505FC-87D3-4243-BB20-D844197C6A55}" type="presOf" srcId="{64B167A1-9483-4E2C-84B7-BA96C5D82E17}" destId="{A7B52AA7-1056-4061-B3BD-46466DE13CB8}" srcOrd="1" destOrd="0" presId="urn:microsoft.com/office/officeart/2005/8/layout/venn1"/>
    <dgm:cxn modelId="{F64855E2-5ADF-4253-A794-EAC122301436}" srcId="{C9330BBC-8F36-4A2D-8D9B-688C8F5FA5EA}" destId="{64B167A1-9483-4E2C-84B7-BA96C5D82E17}" srcOrd="2" destOrd="0" parTransId="{79B0E922-389C-4BDB-9233-D09E2384FC31}" sibTransId="{90E366A8-4469-4F0F-8E7E-810513769137}"/>
    <dgm:cxn modelId="{746DE5BF-3641-4C9F-9DC7-7F7D34C968E1}" type="presParOf" srcId="{0E594D4D-B764-482A-8347-51E8FBAA1E25}" destId="{C49354AB-6F53-41BB-9FD0-9FE08C715FAB}" srcOrd="0" destOrd="0" presId="urn:microsoft.com/office/officeart/2005/8/layout/venn1"/>
    <dgm:cxn modelId="{0421C9E9-34BC-405D-91CF-BDFC4830403D}" type="presParOf" srcId="{0E594D4D-B764-482A-8347-51E8FBAA1E25}" destId="{051853E8-F585-4107-AA3A-E2E1887850BD}" srcOrd="1" destOrd="0" presId="urn:microsoft.com/office/officeart/2005/8/layout/venn1"/>
    <dgm:cxn modelId="{EC763669-13F3-4BC5-B576-DDAFFA99B51C}" type="presParOf" srcId="{0E594D4D-B764-482A-8347-51E8FBAA1E25}" destId="{99AA7232-7B1F-4171-A1C3-F21090A714CA}" srcOrd="2" destOrd="0" presId="urn:microsoft.com/office/officeart/2005/8/layout/venn1"/>
    <dgm:cxn modelId="{606D7C33-3E32-414F-9AD8-782207C92701}" type="presParOf" srcId="{0E594D4D-B764-482A-8347-51E8FBAA1E25}" destId="{85C099A5-4175-4EA4-9F96-A6DFBE213EB4}" srcOrd="3" destOrd="0" presId="urn:microsoft.com/office/officeart/2005/8/layout/venn1"/>
    <dgm:cxn modelId="{BFA79947-EB7A-427C-8ADB-E42209AF4AF6}" type="presParOf" srcId="{0E594D4D-B764-482A-8347-51E8FBAA1E25}" destId="{8FD81D07-5BA7-449E-A368-B5DAF458B590}" srcOrd="4" destOrd="0" presId="urn:microsoft.com/office/officeart/2005/8/layout/venn1"/>
    <dgm:cxn modelId="{43FAD87A-344B-4049-8F65-41F1FF2677A8}" type="presParOf" srcId="{0E594D4D-B764-482A-8347-51E8FBAA1E25}" destId="{A7B52AA7-1056-4061-B3BD-46466DE13CB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834F93-B866-417A-A5E8-86D920B77B8D}" type="doc">
      <dgm:prSet loTypeId="urn:microsoft.com/office/officeart/2005/8/layout/lProcess3" loCatId="process" qsTypeId="urn:microsoft.com/office/officeart/2005/8/quickstyle/3d5" qsCatId="3D" csTypeId="urn:microsoft.com/office/officeart/2005/8/colors/accent1_2#3" csCatId="accent1" phldr="1"/>
      <dgm:spPr/>
    </dgm:pt>
    <dgm:pt modelId="{76858BFA-B565-4737-A75E-4F81AAED314B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smtClean="0">
              <a:latin typeface="Arbat" pitchFamily="2" charset="0"/>
            </a:rPr>
            <a:t>Содержательный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8A37986F-A8FD-4DF2-B951-C838B05E29F5}" type="parTrans" cxnId="{BF1680AE-9CDF-4884-897C-6D842017ACA9}">
      <dgm:prSet/>
      <dgm:spPr/>
      <dgm:t>
        <a:bodyPr/>
        <a:lstStyle/>
        <a:p>
          <a:endParaRPr lang="ru-RU"/>
        </a:p>
      </dgm:t>
    </dgm:pt>
    <dgm:pt modelId="{1AD23C93-7D78-477B-ABC0-E18A0B32AE19}" type="sibTrans" cxnId="{BF1680AE-9CDF-4884-897C-6D842017ACA9}">
      <dgm:prSet/>
      <dgm:spPr/>
      <dgm:t>
        <a:bodyPr/>
        <a:lstStyle/>
        <a:p>
          <a:endParaRPr lang="ru-RU"/>
        </a:p>
      </dgm:t>
    </dgm:pt>
    <dgm:pt modelId="{F45E90AA-B085-415A-867C-11FCAE01BCD8}">
      <dgm:prSet phldrT="[Текст]"/>
      <dgm:spPr/>
      <dgm:t>
        <a:bodyPr/>
        <a:lstStyle/>
        <a:p>
          <a:r>
            <a:rPr lang="ru-RU" smtClean="0">
              <a:latin typeface="Arbat" pitchFamily="2" charset="0"/>
            </a:rPr>
            <a:t>Деятельностный</a:t>
          </a:r>
          <a:endParaRPr lang="ru-RU" dirty="0"/>
        </a:p>
      </dgm:t>
    </dgm:pt>
    <dgm:pt modelId="{C65D3895-E3B9-42EB-BC16-A36A9B8CA347}" type="parTrans" cxnId="{7EE99EDC-7637-42B3-8C32-9153270DA2F7}">
      <dgm:prSet/>
      <dgm:spPr/>
      <dgm:t>
        <a:bodyPr/>
        <a:lstStyle/>
        <a:p>
          <a:endParaRPr lang="ru-RU"/>
        </a:p>
      </dgm:t>
    </dgm:pt>
    <dgm:pt modelId="{7761B316-000E-4870-ADD5-434926E2A43B}" type="sibTrans" cxnId="{7EE99EDC-7637-42B3-8C32-9153270DA2F7}">
      <dgm:prSet/>
      <dgm:spPr/>
      <dgm:t>
        <a:bodyPr/>
        <a:lstStyle/>
        <a:p>
          <a:endParaRPr lang="ru-RU"/>
        </a:p>
      </dgm:t>
    </dgm:pt>
    <dgm:pt modelId="{0A14853A-9CB8-490C-B98B-A99DDB0117A5}">
      <dgm:prSet phldrT="[Текст]"/>
      <dgm:spPr/>
      <dgm:t>
        <a:bodyPr/>
        <a:lstStyle/>
        <a:p>
          <a:r>
            <a:rPr lang="ru-RU" smtClean="0">
              <a:latin typeface="Arbat" pitchFamily="2" charset="0"/>
            </a:rPr>
            <a:t>Процессуальный</a:t>
          </a:r>
          <a:endParaRPr lang="ru-RU" dirty="0"/>
        </a:p>
      </dgm:t>
    </dgm:pt>
    <dgm:pt modelId="{DCDA95E7-BDB6-43EC-A671-00744613B9E4}" type="parTrans" cxnId="{8CDABE6B-2C04-4127-9724-AFEAC63EFF2D}">
      <dgm:prSet/>
      <dgm:spPr/>
      <dgm:t>
        <a:bodyPr/>
        <a:lstStyle/>
        <a:p>
          <a:endParaRPr lang="ru-RU"/>
        </a:p>
      </dgm:t>
    </dgm:pt>
    <dgm:pt modelId="{52841D5A-E74A-4E77-9315-C47AA5E6E808}" type="sibTrans" cxnId="{8CDABE6B-2C04-4127-9724-AFEAC63EFF2D}">
      <dgm:prSet/>
      <dgm:spPr/>
      <dgm:t>
        <a:bodyPr/>
        <a:lstStyle/>
        <a:p>
          <a:endParaRPr lang="ru-RU"/>
        </a:p>
      </dgm:t>
    </dgm:pt>
    <dgm:pt modelId="{3D7223CA-7DB3-42EF-A5D1-1FEA8F2905C2}" type="pres">
      <dgm:prSet presAssocID="{1C834F93-B866-417A-A5E8-86D920B77B8D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204D1C43-226F-40EB-9968-5BA410A3B10A}" type="pres">
      <dgm:prSet presAssocID="{76858BFA-B565-4737-A75E-4F81AAED314B}" presName="horFlow" presStyleCnt="0"/>
      <dgm:spPr/>
    </dgm:pt>
    <dgm:pt modelId="{A6C54463-6475-4590-9FF7-51A5D5FACAE7}" type="pres">
      <dgm:prSet presAssocID="{76858BFA-B565-4737-A75E-4F81AAED314B}" presName="bigChev" presStyleLbl="node1" presStyleIdx="0" presStyleCnt="3"/>
      <dgm:spPr/>
      <dgm:t>
        <a:bodyPr/>
        <a:lstStyle/>
        <a:p>
          <a:endParaRPr lang="ru-RU"/>
        </a:p>
      </dgm:t>
    </dgm:pt>
    <dgm:pt modelId="{366898DA-37E6-41F2-8402-7087810A1FB1}" type="pres">
      <dgm:prSet presAssocID="{76858BFA-B565-4737-A75E-4F81AAED314B}" presName="vSp" presStyleCnt="0"/>
      <dgm:spPr/>
    </dgm:pt>
    <dgm:pt modelId="{85DA7D0D-1C1B-4D4B-9BD0-0BA0D9352845}" type="pres">
      <dgm:prSet presAssocID="{F45E90AA-B085-415A-867C-11FCAE01BCD8}" presName="horFlow" presStyleCnt="0"/>
      <dgm:spPr/>
    </dgm:pt>
    <dgm:pt modelId="{D1F69EFA-25D4-4931-B0E2-13E5C0421E4A}" type="pres">
      <dgm:prSet presAssocID="{F45E90AA-B085-415A-867C-11FCAE01BCD8}" presName="bigChev" presStyleLbl="node1" presStyleIdx="1" presStyleCnt="3"/>
      <dgm:spPr/>
      <dgm:t>
        <a:bodyPr/>
        <a:lstStyle/>
        <a:p>
          <a:endParaRPr lang="ru-RU"/>
        </a:p>
      </dgm:t>
    </dgm:pt>
    <dgm:pt modelId="{16A4B5EF-318D-420B-A513-E65C670FBF21}" type="pres">
      <dgm:prSet presAssocID="{F45E90AA-B085-415A-867C-11FCAE01BCD8}" presName="vSp" presStyleCnt="0"/>
      <dgm:spPr/>
    </dgm:pt>
    <dgm:pt modelId="{0186FAAD-1349-4142-B954-D9FD92A57D43}" type="pres">
      <dgm:prSet presAssocID="{0A14853A-9CB8-490C-B98B-A99DDB0117A5}" presName="horFlow" presStyleCnt="0"/>
      <dgm:spPr/>
    </dgm:pt>
    <dgm:pt modelId="{5B4F8000-D7C0-40AC-99DE-4822C52E8E4F}" type="pres">
      <dgm:prSet presAssocID="{0A14853A-9CB8-490C-B98B-A99DDB0117A5}" presName="bigChev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A4731021-2175-4B65-956C-8B9BA5A9F54B}" type="presOf" srcId="{F45E90AA-B085-415A-867C-11FCAE01BCD8}" destId="{D1F69EFA-25D4-4931-B0E2-13E5C0421E4A}" srcOrd="0" destOrd="0" presId="urn:microsoft.com/office/officeart/2005/8/layout/lProcess3"/>
    <dgm:cxn modelId="{8CDABE6B-2C04-4127-9724-AFEAC63EFF2D}" srcId="{1C834F93-B866-417A-A5E8-86D920B77B8D}" destId="{0A14853A-9CB8-490C-B98B-A99DDB0117A5}" srcOrd="2" destOrd="0" parTransId="{DCDA95E7-BDB6-43EC-A671-00744613B9E4}" sibTransId="{52841D5A-E74A-4E77-9315-C47AA5E6E808}"/>
    <dgm:cxn modelId="{BF1680AE-9CDF-4884-897C-6D842017ACA9}" srcId="{1C834F93-B866-417A-A5E8-86D920B77B8D}" destId="{76858BFA-B565-4737-A75E-4F81AAED314B}" srcOrd="0" destOrd="0" parTransId="{8A37986F-A8FD-4DF2-B951-C838B05E29F5}" sibTransId="{1AD23C93-7D78-477B-ABC0-E18A0B32AE19}"/>
    <dgm:cxn modelId="{DEFA975E-336F-43EF-BD36-EEDE3A354C72}" type="presOf" srcId="{76858BFA-B565-4737-A75E-4F81AAED314B}" destId="{A6C54463-6475-4590-9FF7-51A5D5FACAE7}" srcOrd="0" destOrd="0" presId="urn:microsoft.com/office/officeart/2005/8/layout/lProcess3"/>
    <dgm:cxn modelId="{DFD35866-C017-4B35-B191-6B7791FA0241}" type="presOf" srcId="{0A14853A-9CB8-490C-B98B-A99DDB0117A5}" destId="{5B4F8000-D7C0-40AC-99DE-4822C52E8E4F}" srcOrd="0" destOrd="0" presId="urn:microsoft.com/office/officeart/2005/8/layout/lProcess3"/>
    <dgm:cxn modelId="{7EE99EDC-7637-42B3-8C32-9153270DA2F7}" srcId="{1C834F93-B866-417A-A5E8-86D920B77B8D}" destId="{F45E90AA-B085-415A-867C-11FCAE01BCD8}" srcOrd="1" destOrd="0" parTransId="{C65D3895-E3B9-42EB-BC16-A36A9B8CA347}" sibTransId="{7761B316-000E-4870-ADD5-434926E2A43B}"/>
    <dgm:cxn modelId="{AD6E6EF9-DEDA-4DFC-8225-E53A893092D9}" type="presOf" srcId="{1C834F93-B866-417A-A5E8-86D920B77B8D}" destId="{3D7223CA-7DB3-42EF-A5D1-1FEA8F2905C2}" srcOrd="0" destOrd="0" presId="urn:microsoft.com/office/officeart/2005/8/layout/lProcess3"/>
    <dgm:cxn modelId="{D8B0AAE4-E5ED-4DD8-BF36-D98AAA679F06}" type="presParOf" srcId="{3D7223CA-7DB3-42EF-A5D1-1FEA8F2905C2}" destId="{204D1C43-226F-40EB-9968-5BA410A3B10A}" srcOrd="0" destOrd="0" presId="urn:microsoft.com/office/officeart/2005/8/layout/lProcess3"/>
    <dgm:cxn modelId="{3F5CD1B5-0810-48BD-801E-A86B0336E7C7}" type="presParOf" srcId="{204D1C43-226F-40EB-9968-5BA410A3B10A}" destId="{A6C54463-6475-4590-9FF7-51A5D5FACAE7}" srcOrd="0" destOrd="0" presId="urn:microsoft.com/office/officeart/2005/8/layout/lProcess3"/>
    <dgm:cxn modelId="{38A36108-2293-4653-BF5F-12BA56E9653A}" type="presParOf" srcId="{3D7223CA-7DB3-42EF-A5D1-1FEA8F2905C2}" destId="{366898DA-37E6-41F2-8402-7087810A1FB1}" srcOrd="1" destOrd="0" presId="urn:microsoft.com/office/officeart/2005/8/layout/lProcess3"/>
    <dgm:cxn modelId="{7002A1A9-A2A5-4B21-AEAD-970B2D5D5DDE}" type="presParOf" srcId="{3D7223CA-7DB3-42EF-A5D1-1FEA8F2905C2}" destId="{85DA7D0D-1C1B-4D4B-9BD0-0BA0D9352845}" srcOrd="2" destOrd="0" presId="urn:microsoft.com/office/officeart/2005/8/layout/lProcess3"/>
    <dgm:cxn modelId="{513C593C-C1F0-4A18-B14F-20E6409781B2}" type="presParOf" srcId="{85DA7D0D-1C1B-4D4B-9BD0-0BA0D9352845}" destId="{D1F69EFA-25D4-4931-B0E2-13E5C0421E4A}" srcOrd="0" destOrd="0" presId="urn:microsoft.com/office/officeart/2005/8/layout/lProcess3"/>
    <dgm:cxn modelId="{507BF6DC-C51E-4604-8E6B-8F165982BE47}" type="presParOf" srcId="{3D7223CA-7DB3-42EF-A5D1-1FEA8F2905C2}" destId="{16A4B5EF-318D-420B-A513-E65C670FBF21}" srcOrd="3" destOrd="0" presId="urn:microsoft.com/office/officeart/2005/8/layout/lProcess3"/>
    <dgm:cxn modelId="{79A1A5F6-0EAB-41DB-B2FC-627A43A0F993}" type="presParOf" srcId="{3D7223CA-7DB3-42EF-A5D1-1FEA8F2905C2}" destId="{0186FAAD-1349-4142-B954-D9FD92A57D43}" srcOrd="4" destOrd="0" presId="urn:microsoft.com/office/officeart/2005/8/layout/lProcess3"/>
    <dgm:cxn modelId="{E0042515-2C09-4167-A1E4-8F5087755577}" type="presParOf" srcId="{0186FAAD-1349-4142-B954-D9FD92A57D43}" destId="{5B4F8000-D7C0-40AC-99DE-4822C52E8E4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E0FD8C-C3A4-4CE8-B837-50625FD60E91}" type="doc">
      <dgm:prSet loTypeId="urn:microsoft.com/office/officeart/2005/8/layout/vProcess5" loCatId="process" qsTypeId="urn:microsoft.com/office/officeart/2005/8/quickstyle/3d5" qsCatId="3D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243F8A73-E32E-4862-97F3-EE8E2E64A1C9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Arbat" pitchFamily="2" charset="0"/>
            </a:rPr>
            <a:t>Интеллектуального</a:t>
          </a:r>
        </a:p>
        <a:p>
          <a:pPr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E5D2C6D-C991-4BFA-8141-9589DBAA8C11}" type="parTrans" cxnId="{70F8EACC-2BB1-41A9-BFF9-F401760EF639}">
      <dgm:prSet/>
      <dgm:spPr/>
      <dgm:t>
        <a:bodyPr/>
        <a:lstStyle/>
        <a:p>
          <a:endParaRPr lang="ru-RU"/>
        </a:p>
      </dgm:t>
    </dgm:pt>
    <dgm:pt modelId="{EC3471D4-CA55-4A22-935D-DCED706E4897}" type="sibTrans" cxnId="{70F8EACC-2BB1-41A9-BFF9-F401760EF639}">
      <dgm:prSet/>
      <dgm:spPr/>
      <dgm:t>
        <a:bodyPr/>
        <a:lstStyle/>
        <a:p>
          <a:endParaRPr lang="ru-RU"/>
        </a:p>
      </dgm:t>
    </dgm:pt>
    <dgm:pt modelId="{08331DE6-E363-4C18-A640-FE8F810052FD}">
      <dgm:prSet phldrT="[Текст]"/>
      <dgm:spPr/>
      <dgm:t>
        <a:bodyPr/>
        <a:lstStyle/>
        <a:p>
          <a:r>
            <a:rPr lang="ru-RU" smtClean="0">
              <a:latin typeface="Arbat" pitchFamily="2" charset="0"/>
            </a:rPr>
            <a:t>Эмоционально-волевого</a:t>
          </a:r>
          <a:endParaRPr lang="ru-RU" dirty="0"/>
        </a:p>
      </dgm:t>
    </dgm:pt>
    <dgm:pt modelId="{CEE1A252-C8A0-46C2-A879-7E9A3A4CF032}" type="parTrans" cxnId="{1A11644C-07E2-4F14-836C-4BA93B762BDD}">
      <dgm:prSet/>
      <dgm:spPr/>
      <dgm:t>
        <a:bodyPr/>
        <a:lstStyle/>
        <a:p>
          <a:endParaRPr lang="ru-RU"/>
        </a:p>
      </dgm:t>
    </dgm:pt>
    <dgm:pt modelId="{77C15135-808B-4AAC-A977-4413A61A0D5B}" type="sibTrans" cxnId="{1A11644C-07E2-4F14-836C-4BA93B762BDD}">
      <dgm:prSet/>
      <dgm:spPr/>
      <dgm:t>
        <a:bodyPr/>
        <a:lstStyle/>
        <a:p>
          <a:endParaRPr lang="ru-RU"/>
        </a:p>
      </dgm:t>
    </dgm:pt>
    <dgm:pt modelId="{B097E4A5-A638-4EA1-B808-BD6DDE1785B9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smtClean="0">
              <a:latin typeface="Arbat" pitchFamily="2" charset="0"/>
            </a:rPr>
            <a:t>Деятельностного</a:t>
          </a:r>
        </a:p>
        <a:p>
          <a:pPr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1B9B940-7F91-473E-886B-DCD719224D69}" type="parTrans" cxnId="{7F8E190B-E47F-471B-8661-30A14A87D8B0}">
      <dgm:prSet/>
      <dgm:spPr/>
      <dgm:t>
        <a:bodyPr/>
        <a:lstStyle/>
        <a:p>
          <a:endParaRPr lang="ru-RU"/>
        </a:p>
      </dgm:t>
    </dgm:pt>
    <dgm:pt modelId="{B2C363A7-4683-4FA6-9D88-5B566FE092EB}" type="sibTrans" cxnId="{7F8E190B-E47F-471B-8661-30A14A87D8B0}">
      <dgm:prSet/>
      <dgm:spPr/>
      <dgm:t>
        <a:bodyPr/>
        <a:lstStyle/>
        <a:p>
          <a:endParaRPr lang="ru-RU"/>
        </a:p>
      </dgm:t>
    </dgm:pt>
    <dgm:pt modelId="{4183C17D-5513-42F6-9858-BAF38F76C406}" type="pres">
      <dgm:prSet presAssocID="{D6E0FD8C-C3A4-4CE8-B837-50625FD60E9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35A7DE-C9AD-4F63-85D1-F053C31B047E}" type="pres">
      <dgm:prSet presAssocID="{D6E0FD8C-C3A4-4CE8-B837-50625FD60E91}" presName="dummyMaxCanvas" presStyleCnt="0">
        <dgm:presLayoutVars/>
      </dgm:prSet>
      <dgm:spPr/>
    </dgm:pt>
    <dgm:pt modelId="{A6EF2ECF-4F9B-450E-9689-E0F1225B2C9F}" type="pres">
      <dgm:prSet presAssocID="{D6E0FD8C-C3A4-4CE8-B837-50625FD60E9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4AAE5C-02AD-44B0-B6B2-ACA5B1666BFB}" type="pres">
      <dgm:prSet presAssocID="{D6E0FD8C-C3A4-4CE8-B837-50625FD60E9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05F55-D397-4E68-9466-B6D15D22F59B}" type="pres">
      <dgm:prSet presAssocID="{D6E0FD8C-C3A4-4CE8-B837-50625FD60E9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CF344-3298-4C2F-9697-414583B22304}" type="pres">
      <dgm:prSet presAssocID="{D6E0FD8C-C3A4-4CE8-B837-50625FD60E9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5CC26-FF1F-4BCB-8441-2E6BF6D4915C}" type="pres">
      <dgm:prSet presAssocID="{D6E0FD8C-C3A4-4CE8-B837-50625FD60E9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59B40-6CE5-443E-91B1-2FA855CDF9CD}" type="pres">
      <dgm:prSet presAssocID="{D6E0FD8C-C3A4-4CE8-B837-50625FD60E9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3A8FA-0685-49B1-A66A-15D14B31A257}" type="pres">
      <dgm:prSet presAssocID="{D6E0FD8C-C3A4-4CE8-B837-50625FD60E9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8EF51-DA9D-4C9E-A999-1304FB553F13}" type="pres">
      <dgm:prSet presAssocID="{D6E0FD8C-C3A4-4CE8-B837-50625FD60E9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357478-D354-4138-BE19-57763113ED13}" type="presOf" srcId="{D6E0FD8C-C3A4-4CE8-B837-50625FD60E91}" destId="{4183C17D-5513-42F6-9858-BAF38F76C406}" srcOrd="0" destOrd="0" presId="urn:microsoft.com/office/officeart/2005/8/layout/vProcess5"/>
    <dgm:cxn modelId="{A9129D92-DC83-4CDC-8679-E25924855ECA}" type="presOf" srcId="{B097E4A5-A638-4EA1-B808-BD6DDE1785B9}" destId="{F0905F55-D397-4E68-9466-B6D15D22F59B}" srcOrd="0" destOrd="0" presId="urn:microsoft.com/office/officeart/2005/8/layout/vProcess5"/>
    <dgm:cxn modelId="{CDAEEF93-04AE-4E73-AB51-8B7487FF3CBF}" type="presOf" srcId="{B097E4A5-A638-4EA1-B808-BD6DDE1785B9}" destId="{74A8EF51-DA9D-4C9E-A999-1304FB553F13}" srcOrd="1" destOrd="0" presId="urn:microsoft.com/office/officeart/2005/8/layout/vProcess5"/>
    <dgm:cxn modelId="{C29DEE48-4B31-4BCA-A112-7DB63D2906B2}" type="presOf" srcId="{EC3471D4-CA55-4A22-935D-DCED706E4897}" destId="{258CF344-3298-4C2F-9697-414583B22304}" srcOrd="0" destOrd="0" presId="urn:microsoft.com/office/officeart/2005/8/layout/vProcess5"/>
    <dgm:cxn modelId="{7F8E190B-E47F-471B-8661-30A14A87D8B0}" srcId="{D6E0FD8C-C3A4-4CE8-B837-50625FD60E91}" destId="{B097E4A5-A638-4EA1-B808-BD6DDE1785B9}" srcOrd="2" destOrd="0" parTransId="{E1B9B940-7F91-473E-886B-DCD719224D69}" sibTransId="{B2C363A7-4683-4FA6-9D88-5B566FE092EB}"/>
    <dgm:cxn modelId="{1A11644C-07E2-4F14-836C-4BA93B762BDD}" srcId="{D6E0FD8C-C3A4-4CE8-B837-50625FD60E91}" destId="{08331DE6-E363-4C18-A640-FE8F810052FD}" srcOrd="1" destOrd="0" parTransId="{CEE1A252-C8A0-46C2-A879-7E9A3A4CF032}" sibTransId="{77C15135-808B-4AAC-A977-4413A61A0D5B}"/>
    <dgm:cxn modelId="{7F41C816-189A-4944-83E6-2C784A12A9CB}" type="presOf" srcId="{08331DE6-E363-4C18-A640-FE8F810052FD}" destId="{524AAE5C-02AD-44B0-B6B2-ACA5B1666BFB}" srcOrd="0" destOrd="0" presId="urn:microsoft.com/office/officeart/2005/8/layout/vProcess5"/>
    <dgm:cxn modelId="{C7B476BD-458D-4251-B040-EE067519818F}" type="presOf" srcId="{08331DE6-E363-4C18-A640-FE8F810052FD}" destId="{3D93A8FA-0685-49B1-A66A-15D14B31A257}" srcOrd="1" destOrd="0" presId="urn:microsoft.com/office/officeart/2005/8/layout/vProcess5"/>
    <dgm:cxn modelId="{F48FDD22-6E85-4224-AAED-C48881D28FCA}" type="presOf" srcId="{243F8A73-E32E-4862-97F3-EE8E2E64A1C9}" destId="{A6EF2ECF-4F9B-450E-9689-E0F1225B2C9F}" srcOrd="0" destOrd="0" presId="urn:microsoft.com/office/officeart/2005/8/layout/vProcess5"/>
    <dgm:cxn modelId="{A49A72BC-F355-4A43-8E00-89C9E9DC1625}" type="presOf" srcId="{243F8A73-E32E-4862-97F3-EE8E2E64A1C9}" destId="{10359B40-6CE5-443E-91B1-2FA855CDF9CD}" srcOrd="1" destOrd="0" presId="urn:microsoft.com/office/officeart/2005/8/layout/vProcess5"/>
    <dgm:cxn modelId="{70F8EACC-2BB1-41A9-BFF9-F401760EF639}" srcId="{D6E0FD8C-C3A4-4CE8-B837-50625FD60E91}" destId="{243F8A73-E32E-4862-97F3-EE8E2E64A1C9}" srcOrd="0" destOrd="0" parTransId="{DE5D2C6D-C991-4BFA-8141-9589DBAA8C11}" sibTransId="{EC3471D4-CA55-4A22-935D-DCED706E4897}"/>
    <dgm:cxn modelId="{393941D4-9616-450D-8761-DC82932BE040}" type="presOf" srcId="{77C15135-808B-4AAC-A977-4413A61A0D5B}" destId="{A505CC26-FF1F-4BCB-8441-2E6BF6D4915C}" srcOrd="0" destOrd="0" presId="urn:microsoft.com/office/officeart/2005/8/layout/vProcess5"/>
    <dgm:cxn modelId="{FE35DD20-5105-4352-A35D-0F9526D06C25}" type="presParOf" srcId="{4183C17D-5513-42F6-9858-BAF38F76C406}" destId="{3935A7DE-C9AD-4F63-85D1-F053C31B047E}" srcOrd="0" destOrd="0" presId="urn:microsoft.com/office/officeart/2005/8/layout/vProcess5"/>
    <dgm:cxn modelId="{7D9E2B1B-BFA1-4517-81E9-F178DB7B90E0}" type="presParOf" srcId="{4183C17D-5513-42F6-9858-BAF38F76C406}" destId="{A6EF2ECF-4F9B-450E-9689-E0F1225B2C9F}" srcOrd="1" destOrd="0" presId="urn:microsoft.com/office/officeart/2005/8/layout/vProcess5"/>
    <dgm:cxn modelId="{C4CA7100-65E0-4405-8E5A-6FB38178175B}" type="presParOf" srcId="{4183C17D-5513-42F6-9858-BAF38F76C406}" destId="{524AAE5C-02AD-44B0-B6B2-ACA5B1666BFB}" srcOrd="2" destOrd="0" presId="urn:microsoft.com/office/officeart/2005/8/layout/vProcess5"/>
    <dgm:cxn modelId="{798CE048-0427-41A9-B5F8-E4C35F0C5D05}" type="presParOf" srcId="{4183C17D-5513-42F6-9858-BAF38F76C406}" destId="{F0905F55-D397-4E68-9466-B6D15D22F59B}" srcOrd="3" destOrd="0" presId="urn:microsoft.com/office/officeart/2005/8/layout/vProcess5"/>
    <dgm:cxn modelId="{01013E07-ACF3-4F97-9B82-E86A89417430}" type="presParOf" srcId="{4183C17D-5513-42F6-9858-BAF38F76C406}" destId="{258CF344-3298-4C2F-9697-414583B22304}" srcOrd="4" destOrd="0" presId="urn:microsoft.com/office/officeart/2005/8/layout/vProcess5"/>
    <dgm:cxn modelId="{2FCCE4E6-7294-45AF-B8B9-5AF52B877883}" type="presParOf" srcId="{4183C17D-5513-42F6-9858-BAF38F76C406}" destId="{A505CC26-FF1F-4BCB-8441-2E6BF6D4915C}" srcOrd="5" destOrd="0" presId="urn:microsoft.com/office/officeart/2005/8/layout/vProcess5"/>
    <dgm:cxn modelId="{C62B914E-AF79-4D91-8AC6-79CFF50DA78B}" type="presParOf" srcId="{4183C17D-5513-42F6-9858-BAF38F76C406}" destId="{10359B40-6CE5-443E-91B1-2FA855CDF9CD}" srcOrd="6" destOrd="0" presId="urn:microsoft.com/office/officeart/2005/8/layout/vProcess5"/>
    <dgm:cxn modelId="{5CFA1997-3C2A-4F2C-99AC-C52E10E344AD}" type="presParOf" srcId="{4183C17D-5513-42F6-9858-BAF38F76C406}" destId="{3D93A8FA-0685-49B1-A66A-15D14B31A257}" srcOrd="7" destOrd="0" presId="urn:microsoft.com/office/officeart/2005/8/layout/vProcess5"/>
    <dgm:cxn modelId="{90977353-8008-4275-BDB4-EFD6CEE10F4D}" type="presParOf" srcId="{4183C17D-5513-42F6-9858-BAF38F76C406}" destId="{74A8EF51-DA9D-4C9E-A999-1304FB553F1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46E219-E508-4BD2-B1C9-7395F1E01D26}" type="doc">
      <dgm:prSet loTypeId="urn:microsoft.com/office/officeart/2005/8/layout/gear1" loCatId="relationship" qsTypeId="urn:microsoft.com/office/officeart/2005/8/quickstyle/3d5" qsCatId="3D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8AF784B9-015B-436D-8310-9B927C62489F}">
      <dgm:prSet phldrT="[Текст]" custT="1"/>
      <dgm:spPr/>
      <dgm:t>
        <a:bodyPr/>
        <a:lstStyle/>
        <a:p>
          <a:r>
            <a:rPr lang="ru-RU" sz="1800" smtClean="0">
              <a:latin typeface="Arbat" pitchFamily="2" charset="0"/>
            </a:rPr>
            <a:t>Развитие интегративных качеств</a:t>
          </a:r>
          <a:endParaRPr lang="ru-RU" sz="1800" dirty="0"/>
        </a:p>
      </dgm:t>
    </dgm:pt>
    <dgm:pt modelId="{98E892CA-5284-49EE-8890-A87DC3CF51C1}" type="parTrans" cxnId="{64557FFD-BB8D-42D3-B036-1506CCF40CD1}">
      <dgm:prSet/>
      <dgm:spPr/>
      <dgm:t>
        <a:bodyPr/>
        <a:lstStyle/>
        <a:p>
          <a:endParaRPr lang="ru-RU"/>
        </a:p>
      </dgm:t>
    </dgm:pt>
    <dgm:pt modelId="{994DE6F3-9B2C-41A9-9219-31C5E0E07A80}" type="sibTrans" cxnId="{64557FFD-BB8D-42D3-B036-1506CCF40CD1}">
      <dgm:prSet/>
      <dgm:spPr/>
      <dgm:t>
        <a:bodyPr/>
        <a:lstStyle/>
        <a:p>
          <a:endParaRPr lang="ru-RU"/>
        </a:p>
      </dgm:t>
    </dgm:pt>
    <dgm:pt modelId="{625B38C8-9D36-4BD6-8A8B-D4023B5B6A32}">
      <dgm:prSet phldrT="[Текст]" custT="1"/>
      <dgm:spPr/>
      <dgm:t>
        <a:bodyPr/>
        <a:lstStyle/>
        <a:p>
          <a:r>
            <a:rPr lang="ru-RU" sz="1400" smtClean="0">
              <a:latin typeface="Arbat" pitchFamily="2" charset="0"/>
            </a:rPr>
            <a:t>Психолого-педагогические цели и задачи</a:t>
          </a:r>
          <a:endParaRPr lang="ru-RU" sz="1400" dirty="0"/>
        </a:p>
      </dgm:t>
    </dgm:pt>
    <dgm:pt modelId="{9A876457-0218-4197-86B2-8EDB85F50168}" type="parTrans" cxnId="{FB158657-C593-4F3B-B14B-23BFEF04CB93}">
      <dgm:prSet/>
      <dgm:spPr/>
      <dgm:t>
        <a:bodyPr/>
        <a:lstStyle/>
        <a:p>
          <a:endParaRPr lang="ru-RU"/>
        </a:p>
      </dgm:t>
    </dgm:pt>
    <dgm:pt modelId="{4DBFF7BA-D21A-406C-A37C-F0AA30EC6927}" type="sibTrans" cxnId="{FB158657-C593-4F3B-B14B-23BFEF04CB93}">
      <dgm:prSet/>
      <dgm:spPr/>
      <dgm:t>
        <a:bodyPr/>
        <a:lstStyle/>
        <a:p>
          <a:endParaRPr lang="ru-RU"/>
        </a:p>
      </dgm:t>
    </dgm:pt>
    <dgm:pt modelId="{B34C68CA-1AFB-4C04-8AB6-683C61F2D0CA}">
      <dgm:prSet phldrT="[Текст]" custT="1"/>
      <dgm:spPr/>
      <dgm:t>
        <a:bodyPr/>
        <a:lstStyle/>
        <a:p>
          <a:r>
            <a:rPr lang="ru-RU" sz="1800" smtClean="0">
              <a:latin typeface="Arbat" pitchFamily="2" charset="0"/>
            </a:rPr>
            <a:t>Развитие ребенка</a:t>
          </a:r>
          <a:endParaRPr lang="ru-RU" sz="1800" dirty="0"/>
        </a:p>
      </dgm:t>
    </dgm:pt>
    <dgm:pt modelId="{EDAF4883-CBF5-4DD6-936B-3FFB616F5249}" type="parTrans" cxnId="{9708484B-FEC1-4005-935B-F894666A0629}">
      <dgm:prSet/>
      <dgm:spPr/>
      <dgm:t>
        <a:bodyPr/>
        <a:lstStyle/>
        <a:p>
          <a:endParaRPr lang="ru-RU"/>
        </a:p>
      </dgm:t>
    </dgm:pt>
    <dgm:pt modelId="{CBC722D2-D433-4F11-8C71-87FF13C40EF0}" type="sibTrans" cxnId="{9708484B-FEC1-4005-935B-F894666A0629}">
      <dgm:prSet/>
      <dgm:spPr/>
      <dgm:t>
        <a:bodyPr/>
        <a:lstStyle/>
        <a:p>
          <a:endParaRPr lang="ru-RU"/>
        </a:p>
      </dgm:t>
    </dgm:pt>
    <dgm:pt modelId="{7062CAFB-5E65-411F-B958-FC8B7C33E334}" type="pres">
      <dgm:prSet presAssocID="{8346E219-E508-4BD2-B1C9-7395F1E01D26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0F324F-28C9-466A-802F-B22BB840E90E}" type="pres">
      <dgm:prSet presAssocID="{8AF784B9-015B-436D-8310-9B927C62489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343CD-ABFB-4524-9441-7D10592A47F5}" type="pres">
      <dgm:prSet presAssocID="{8AF784B9-015B-436D-8310-9B927C62489F}" presName="gear1srcNode" presStyleLbl="node1" presStyleIdx="0" presStyleCnt="3"/>
      <dgm:spPr/>
      <dgm:t>
        <a:bodyPr/>
        <a:lstStyle/>
        <a:p>
          <a:endParaRPr lang="ru-RU"/>
        </a:p>
      </dgm:t>
    </dgm:pt>
    <dgm:pt modelId="{7D47E173-07C5-4574-9EDB-38447F277284}" type="pres">
      <dgm:prSet presAssocID="{8AF784B9-015B-436D-8310-9B927C62489F}" presName="gear1dstNode" presStyleLbl="node1" presStyleIdx="0" presStyleCnt="3"/>
      <dgm:spPr/>
      <dgm:t>
        <a:bodyPr/>
        <a:lstStyle/>
        <a:p>
          <a:endParaRPr lang="ru-RU"/>
        </a:p>
      </dgm:t>
    </dgm:pt>
    <dgm:pt modelId="{C35DC810-AA2C-41EE-81FB-56AF9ED028FE}" type="pres">
      <dgm:prSet presAssocID="{625B38C8-9D36-4BD6-8A8B-D4023B5B6A32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62CEF5-C80E-40CE-B793-5C75C07D4D40}" type="pres">
      <dgm:prSet presAssocID="{625B38C8-9D36-4BD6-8A8B-D4023B5B6A32}" presName="gear2srcNode" presStyleLbl="node1" presStyleIdx="1" presStyleCnt="3"/>
      <dgm:spPr/>
      <dgm:t>
        <a:bodyPr/>
        <a:lstStyle/>
        <a:p>
          <a:endParaRPr lang="ru-RU"/>
        </a:p>
      </dgm:t>
    </dgm:pt>
    <dgm:pt modelId="{FA991511-4438-4C51-98E7-24B8AEE28426}" type="pres">
      <dgm:prSet presAssocID="{625B38C8-9D36-4BD6-8A8B-D4023B5B6A32}" presName="gear2dstNode" presStyleLbl="node1" presStyleIdx="1" presStyleCnt="3"/>
      <dgm:spPr/>
      <dgm:t>
        <a:bodyPr/>
        <a:lstStyle/>
        <a:p>
          <a:endParaRPr lang="ru-RU"/>
        </a:p>
      </dgm:t>
    </dgm:pt>
    <dgm:pt modelId="{5A4C609C-7770-4736-8FBF-FA6277D6BAF0}" type="pres">
      <dgm:prSet presAssocID="{B34C68CA-1AFB-4C04-8AB6-683C61F2D0CA}" presName="gear3" presStyleLbl="node1" presStyleIdx="2" presStyleCnt="3"/>
      <dgm:spPr/>
      <dgm:t>
        <a:bodyPr/>
        <a:lstStyle/>
        <a:p>
          <a:endParaRPr lang="ru-RU"/>
        </a:p>
      </dgm:t>
    </dgm:pt>
    <dgm:pt modelId="{F9309FAF-1E40-47AB-8F27-3F73EBAC707E}" type="pres">
      <dgm:prSet presAssocID="{B34C68CA-1AFB-4C04-8AB6-683C61F2D0C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233E5-487F-449C-A3BE-731B61792293}" type="pres">
      <dgm:prSet presAssocID="{B34C68CA-1AFB-4C04-8AB6-683C61F2D0CA}" presName="gear3srcNode" presStyleLbl="node1" presStyleIdx="2" presStyleCnt="3"/>
      <dgm:spPr/>
      <dgm:t>
        <a:bodyPr/>
        <a:lstStyle/>
        <a:p>
          <a:endParaRPr lang="ru-RU"/>
        </a:p>
      </dgm:t>
    </dgm:pt>
    <dgm:pt modelId="{91B0977D-F690-4AD8-A3F4-79CB47EBC413}" type="pres">
      <dgm:prSet presAssocID="{B34C68CA-1AFB-4C04-8AB6-683C61F2D0CA}" presName="gear3dstNode" presStyleLbl="node1" presStyleIdx="2" presStyleCnt="3"/>
      <dgm:spPr/>
      <dgm:t>
        <a:bodyPr/>
        <a:lstStyle/>
        <a:p>
          <a:endParaRPr lang="ru-RU"/>
        </a:p>
      </dgm:t>
    </dgm:pt>
    <dgm:pt modelId="{88025FE6-9A83-457E-A53E-E2FEF6780EE2}" type="pres">
      <dgm:prSet presAssocID="{994DE6F3-9B2C-41A9-9219-31C5E0E07A80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8275A75D-8AE3-4723-9C1A-FB065CDDE85A}" type="pres">
      <dgm:prSet presAssocID="{4DBFF7BA-D21A-406C-A37C-F0AA30EC692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F8C529D3-3E96-4E93-9CDD-A1BE72CF4D95}" type="pres">
      <dgm:prSet presAssocID="{CBC722D2-D433-4F11-8C71-87FF13C40EF0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ADCD8C1-65FA-4850-A051-C075EADDD40E}" type="presOf" srcId="{625B38C8-9D36-4BD6-8A8B-D4023B5B6A32}" destId="{FA991511-4438-4C51-98E7-24B8AEE28426}" srcOrd="2" destOrd="0" presId="urn:microsoft.com/office/officeart/2005/8/layout/gear1"/>
    <dgm:cxn modelId="{C8028B3C-3A16-4551-989E-4E2CBE804680}" type="presOf" srcId="{8AF784B9-015B-436D-8310-9B927C62489F}" destId="{7D47E173-07C5-4574-9EDB-38447F277284}" srcOrd="2" destOrd="0" presId="urn:microsoft.com/office/officeart/2005/8/layout/gear1"/>
    <dgm:cxn modelId="{64CCB56C-A4B9-485C-8562-AF41097444F0}" type="presOf" srcId="{994DE6F3-9B2C-41A9-9219-31C5E0E07A80}" destId="{88025FE6-9A83-457E-A53E-E2FEF6780EE2}" srcOrd="0" destOrd="0" presId="urn:microsoft.com/office/officeart/2005/8/layout/gear1"/>
    <dgm:cxn modelId="{29EB2626-E371-4941-9A24-100555C735B4}" type="presOf" srcId="{B34C68CA-1AFB-4C04-8AB6-683C61F2D0CA}" destId="{761233E5-487F-449C-A3BE-731B61792293}" srcOrd="2" destOrd="0" presId="urn:microsoft.com/office/officeart/2005/8/layout/gear1"/>
    <dgm:cxn modelId="{B8DE581D-8E61-4ED5-A373-9C7240BC7984}" type="presOf" srcId="{625B38C8-9D36-4BD6-8A8B-D4023B5B6A32}" destId="{C35DC810-AA2C-41EE-81FB-56AF9ED028FE}" srcOrd="0" destOrd="0" presId="urn:microsoft.com/office/officeart/2005/8/layout/gear1"/>
    <dgm:cxn modelId="{64557FFD-BB8D-42D3-B036-1506CCF40CD1}" srcId="{8346E219-E508-4BD2-B1C9-7395F1E01D26}" destId="{8AF784B9-015B-436D-8310-9B927C62489F}" srcOrd="0" destOrd="0" parTransId="{98E892CA-5284-49EE-8890-A87DC3CF51C1}" sibTransId="{994DE6F3-9B2C-41A9-9219-31C5E0E07A80}"/>
    <dgm:cxn modelId="{E4AE99C5-276E-4FD2-B040-5C9C99B62A0B}" type="presOf" srcId="{4DBFF7BA-D21A-406C-A37C-F0AA30EC6927}" destId="{8275A75D-8AE3-4723-9C1A-FB065CDDE85A}" srcOrd="0" destOrd="0" presId="urn:microsoft.com/office/officeart/2005/8/layout/gear1"/>
    <dgm:cxn modelId="{ABF5A2C5-6155-4569-967A-694F95E551A1}" type="presOf" srcId="{B34C68CA-1AFB-4C04-8AB6-683C61F2D0CA}" destId="{5A4C609C-7770-4736-8FBF-FA6277D6BAF0}" srcOrd="0" destOrd="0" presId="urn:microsoft.com/office/officeart/2005/8/layout/gear1"/>
    <dgm:cxn modelId="{7B35239D-2F42-4332-9ABE-0B767C68D4C0}" type="presOf" srcId="{8AF784B9-015B-436D-8310-9B927C62489F}" destId="{2A0F324F-28C9-466A-802F-B22BB840E90E}" srcOrd="0" destOrd="0" presId="urn:microsoft.com/office/officeart/2005/8/layout/gear1"/>
    <dgm:cxn modelId="{0006837D-558B-4CBF-9D11-1C28C5B89FF3}" type="presOf" srcId="{8346E219-E508-4BD2-B1C9-7395F1E01D26}" destId="{7062CAFB-5E65-411F-B958-FC8B7C33E334}" srcOrd="0" destOrd="0" presId="urn:microsoft.com/office/officeart/2005/8/layout/gear1"/>
    <dgm:cxn modelId="{141F458C-D3F4-4D2F-927D-15A6F445008A}" type="presOf" srcId="{B34C68CA-1AFB-4C04-8AB6-683C61F2D0CA}" destId="{F9309FAF-1E40-47AB-8F27-3F73EBAC707E}" srcOrd="1" destOrd="0" presId="urn:microsoft.com/office/officeart/2005/8/layout/gear1"/>
    <dgm:cxn modelId="{27663669-14F4-45F7-A074-8A3310B325AF}" type="presOf" srcId="{B34C68CA-1AFB-4C04-8AB6-683C61F2D0CA}" destId="{91B0977D-F690-4AD8-A3F4-79CB47EBC413}" srcOrd="3" destOrd="0" presId="urn:microsoft.com/office/officeart/2005/8/layout/gear1"/>
    <dgm:cxn modelId="{3B303B5C-35F1-46D9-A36F-765755EE3E45}" type="presOf" srcId="{8AF784B9-015B-436D-8310-9B927C62489F}" destId="{762343CD-ABFB-4524-9441-7D10592A47F5}" srcOrd="1" destOrd="0" presId="urn:microsoft.com/office/officeart/2005/8/layout/gear1"/>
    <dgm:cxn modelId="{9BFD89EF-7FD2-4CAD-8D98-4F0F6932815D}" type="presOf" srcId="{CBC722D2-D433-4F11-8C71-87FF13C40EF0}" destId="{F8C529D3-3E96-4E93-9CDD-A1BE72CF4D95}" srcOrd="0" destOrd="0" presId="urn:microsoft.com/office/officeart/2005/8/layout/gear1"/>
    <dgm:cxn modelId="{9708484B-FEC1-4005-935B-F894666A0629}" srcId="{8346E219-E508-4BD2-B1C9-7395F1E01D26}" destId="{B34C68CA-1AFB-4C04-8AB6-683C61F2D0CA}" srcOrd="2" destOrd="0" parTransId="{EDAF4883-CBF5-4DD6-936B-3FFB616F5249}" sibTransId="{CBC722D2-D433-4F11-8C71-87FF13C40EF0}"/>
    <dgm:cxn modelId="{3E5E635D-AE81-453A-A226-26FDFB439531}" type="presOf" srcId="{625B38C8-9D36-4BD6-8A8B-D4023B5B6A32}" destId="{9A62CEF5-C80E-40CE-B793-5C75C07D4D40}" srcOrd="1" destOrd="0" presId="urn:microsoft.com/office/officeart/2005/8/layout/gear1"/>
    <dgm:cxn modelId="{FB158657-C593-4F3B-B14B-23BFEF04CB93}" srcId="{8346E219-E508-4BD2-B1C9-7395F1E01D26}" destId="{625B38C8-9D36-4BD6-8A8B-D4023B5B6A32}" srcOrd="1" destOrd="0" parTransId="{9A876457-0218-4197-86B2-8EDB85F50168}" sibTransId="{4DBFF7BA-D21A-406C-A37C-F0AA30EC6927}"/>
    <dgm:cxn modelId="{267EFC42-7D83-456C-8A5D-62E19D5BDCA4}" type="presParOf" srcId="{7062CAFB-5E65-411F-B958-FC8B7C33E334}" destId="{2A0F324F-28C9-466A-802F-B22BB840E90E}" srcOrd="0" destOrd="0" presId="urn:microsoft.com/office/officeart/2005/8/layout/gear1"/>
    <dgm:cxn modelId="{12E3B844-FDD7-4EF7-BBB9-0AC553BE43A7}" type="presParOf" srcId="{7062CAFB-5E65-411F-B958-FC8B7C33E334}" destId="{762343CD-ABFB-4524-9441-7D10592A47F5}" srcOrd="1" destOrd="0" presId="urn:microsoft.com/office/officeart/2005/8/layout/gear1"/>
    <dgm:cxn modelId="{432DFDD5-B861-4AB2-9107-C0D6F6B7FDF9}" type="presParOf" srcId="{7062CAFB-5E65-411F-B958-FC8B7C33E334}" destId="{7D47E173-07C5-4574-9EDB-38447F277284}" srcOrd="2" destOrd="0" presId="urn:microsoft.com/office/officeart/2005/8/layout/gear1"/>
    <dgm:cxn modelId="{D2211E2A-37DA-429A-B02A-C245AB6E1E84}" type="presParOf" srcId="{7062CAFB-5E65-411F-B958-FC8B7C33E334}" destId="{C35DC810-AA2C-41EE-81FB-56AF9ED028FE}" srcOrd="3" destOrd="0" presId="urn:microsoft.com/office/officeart/2005/8/layout/gear1"/>
    <dgm:cxn modelId="{A3378C46-B6F8-48A1-A617-BB64FE509B8C}" type="presParOf" srcId="{7062CAFB-5E65-411F-B958-FC8B7C33E334}" destId="{9A62CEF5-C80E-40CE-B793-5C75C07D4D40}" srcOrd="4" destOrd="0" presId="urn:microsoft.com/office/officeart/2005/8/layout/gear1"/>
    <dgm:cxn modelId="{CC93D9C0-9BE0-4534-A77C-414EBDF226E8}" type="presParOf" srcId="{7062CAFB-5E65-411F-B958-FC8B7C33E334}" destId="{FA991511-4438-4C51-98E7-24B8AEE28426}" srcOrd="5" destOrd="0" presId="urn:microsoft.com/office/officeart/2005/8/layout/gear1"/>
    <dgm:cxn modelId="{AD8C0F0E-DA47-48DB-88DB-995DE5E4B1A1}" type="presParOf" srcId="{7062CAFB-5E65-411F-B958-FC8B7C33E334}" destId="{5A4C609C-7770-4736-8FBF-FA6277D6BAF0}" srcOrd="6" destOrd="0" presId="urn:microsoft.com/office/officeart/2005/8/layout/gear1"/>
    <dgm:cxn modelId="{334B9C04-1517-4AE7-9DE6-36BE640C250E}" type="presParOf" srcId="{7062CAFB-5E65-411F-B958-FC8B7C33E334}" destId="{F9309FAF-1E40-47AB-8F27-3F73EBAC707E}" srcOrd="7" destOrd="0" presId="urn:microsoft.com/office/officeart/2005/8/layout/gear1"/>
    <dgm:cxn modelId="{04F8DA3F-AAA5-4DFB-B583-546E47442FEC}" type="presParOf" srcId="{7062CAFB-5E65-411F-B958-FC8B7C33E334}" destId="{761233E5-487F-449C-A3BE-731B61792293}" srcOrd="8" destOrd="0" presId="urn:microsoft.com/office/officeart/2005/8/layout/gear1"/>
    <dgm:cxn modelId="{C0F313EB-BE42-4F12-A651-95E49F0A6B4C}" type="presParOf" srcId="{7062CAFB-5E65-411F-B958-FC8B7C33E334}" destId="{91B0977D-F690-4AD8-A3F4-79CB47EBC413}" srcOrd="9" destOrd="0" presId="urn:microsoft.com/office/officeart/2005/8/layout/gear1"/>
    <dgm:cxn modelId="{BBEFC681-E487-4FE0-B9A9-D2E30188A5E4}" type="presParOf" srcId="{7062CAFB-5E65-411F-B958-FC8B7C33E334}" destId="{88025FE6-9A83-457E-A53E-E2FEF6780EE2}" srcOrd="10" destOrd="0" presId="urn:microsoft.com/office/officeart/2005/8/layout/gear1"/>
    <dgm:cxn modelId="{70DB9854-36FD-489B-BB04-EAB106209132}" type="presParOf" srcId="{7062CAFB-5E65-411F-B958-FC8B7C33E334}" destId="{8275A75D-8AE3-4723-9C1A-FB065CDDE85A}" srcOrd="11" destOrd="0" presId="urn:microsoft.com/office/officeart/2005/8/layout/gear1"/>
    <dgm:cxn modelId="{D1846E81-57FF-4B2E-9FFA-1408B261FE68}" type="presParOf" srcId="{7062CAFB-5E65-411F-B958-FC8B7C33E334}" destId="{F8C529D3-3E96-4E93-9CDD-A1BE72CF4D9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E8A8CF-8FFC-46A1-9F66-46CB19DD2DBB}" type="doc">
      <dgm:prSet loTypeId="urn:microsoft.com/office/officeart/2005/8/layout/target3" loCatId="list" qsTypeId="urn:microsoft.com/office/officeart/2005/8/quickstyle/3d5" qsCatId="3D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741DE3CE-6EE5-49E8-93C1-F66F90205CDD}">
      <dgm:prSet/>
      <dgm:spPr/>
      <dgm:t>
        <a:bodyPr/>
        <a:lstStyle/>
        <a:p>
          <a:r>
            <a:rPr lang="ru-RU" smtClean="0">
              <a:latin typeface="Arbat" pitchFamily="2" charset="0"/>
            </a:rPr>
            <a:t>Представлена возможность родителям </a:t>
          </a:r>
          <a:endParaRPr lang="ru-RU" dirty="0"/>
        </a:p>
      </dgm:t>
    </dgm:pt>
    <dgm:pt modelId="{F9F52701-C158-4BDE-9C57-3227625FDC38}" type="parTrans" cxnId="{35375AD4-4222-4890-8EFC-DD1D6F92B433}">
      <dgm:prSet/>
      <dgm:spPr/>
      <dgm:t>
        <a:bodyPr/>
        <a:lstStyle/>
        <a:p>
          <a:endParaRPr lang="ru-RU"/>
        </a:p>
      </dgm:t>
    </dgm:pt>
    <dgm:pt modelId="{DCC87281-2D81-4321-A6D2-DD89D9073722}" type="sibTrans" cxnId="{35375AD4-4222-4890-8EFC-DD1D6F92B433}">
      <dgm:prSet/>
      <dgm:spPr/>
      <dgm:t>
        <a:bodyPr/>
        <a:lstStyle/>
        <a:p>
          <a:endParaRPr lang="ru-RU"/>
        </a:p>
      </dgm:t>
    </dgm:pt>
    <dgm:pt modelId="{460112DB-BFE7-44D5-9A3A-6F6BFEE219AF}">
      <dgm:prSet/>
      <dgm:spPr/>
      <dgm:t>
        <a:bodyPr/>
        <a:lstStyle/>
        <a:p>
          <a:r>
            <a:rPr lang="ru-RU" dirty="0" smtClean="0">
              <a:latin typeface="Arbat" pitchFamily="2" charset="0"/>
            </a:rPr>
            <a:t>Наличие специалистов</a:t>
          </a:r>
          <a:endParaRPr lang="ru-RU" dirty="0">
            <a:latin typeface="Arbat" pitchFamily="2" charset="0"/>
          </a:endParaRPr>
        </a:p>
      </dgm:t>
    </dgm:pt>
    <dgm:pt modelId="{37022D74-6318-42C2-8462-BC43F179C6A2}" type="parTrans" cxnId="{1EE6D29F-DD80-457D-A948-332DA321AC78}">
      <dgm:prSet/>
      <dgm:spPr/>
      <dgm:t>
        <a:bodyPr/>
        <a:lstStyle/>
        <a:p>
          <a:endParaRPr lang="ru-RU"/>
        </a:p>
      </dgm:t>
    </dgm:pt>
    <dgm:pt modelId="{D752EF02-FA57-411A-A48A-A5ADE2A52E29}" type="sibTrans" cxnId="{1EE6D29F-DD80-457D-A948-332DA321AC78}">
      <dgm:prSet/>
      <dgm:spPr/>
      <dgm:t>
        <a:bodyPr/>
        <a:lstStyle/>
        <a:p>
          <a:endParaRPr lang="ru-RU"/>
        </a:p>
      </dgm:t>
    </dgm:pt>
    <dgm:pt modelId="{016421B4-F016-41DD-9156-45CE73F81A69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smtClean="0">
              <a:latin typeface="Arbat" pitchFamily="2" charset="0"/>
            </a:rPr>
            <a:t>Продумана развивающая среда</a:t>
          </a:r>
          <a:endParaRPr lang="ru-RU" sz="1800" dirty="0" smtClean="0">
            <a:latin typeface="Arbat" pitchFamily="2" charset="0"/>
          </a:endParaRPr>
        </a:p>
      </dgm:t>
    </dgm:pt>
    <dgm:pt modelId="{DAB0F3A3-EE95-49B1-83F6-6E170BAFB7D5}" type="sibTrans" cxnId="{E7F0F183-0C62-4A92-9B33-EDBA3834469C}">
      <dgm:prSet/>
      <dgm:spPr/>
      <dgm:t>
        <a:bodyPr/>
        <a:lstStyle/>
        <a:p>
          <a:endParaRPr lang="ru-RU"/>
        </a:p>
      </dgm:t>
    </dgm:pt>
    <dgm:pt modelId="{0821A6B3-00E6-49FB-94A5-EE0B36B86A4A}" type="parTrans" cxnId="{E7F0F183-0C62-4A92-9B33-EDBA3834469C}">
      <dgm:prSet/>
      <dgm:spPr/>
      <dgm:t>
        <a:bodyPr/>
        <a:lstStyle/>
        <a:p>
          <a:endParaRPr lang="ru-RU"/>
        </a:p>
      </dgm:t>
    </dgm:pt>
    <dgm:pt modelId="{B80758E7-0431-4AC6-9FD5-EC3B5F17B625}" type="pres">
      <dgm:prSet presAssocID="{1AE8A8CF-8FFC-46A1-9F66-46CB19DD2DB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A9B271-1CB1-4C87-9588-4B63F72C32BC}" type="pres">
      <dgm:prSet presAssocID="{016421B4-F016-41DD-9156-45CE73F81A69}" presName="circle1" presStyleLbl="node1" presStyleIdx="0" presStyleCnt="3"/>
      <dgm:spPr/>
    </dgm:pt>
    <dgm:pt modelId="{C2D89560-8641-4083-8EDE-CD9163C64A29}" type="pres">
      <dgm:prSet presAssocID="{016421B4-F016-41DD-9156-45CE73F81A69}" presName="space" presStyleCnt="0"/>
      <dgm:spPr/>
    </dgm:pt>
    <dgm:pt modelId="{8D2016B5-F9DE-44A2-828C-4DBB0A39B337}" type="pres">
      <dgm:prSet presAssocID="{016421B4-F016-41DD-9156-45CE73F81A69}" presName="rect1" presStyleLbl="alignAcc1" presStyleIdx="0" presStyleCnt="3"/>
      <dgm:spPr/>
      <dgm:t>
        <a:bodyPr/>
        <a:lstStyle/>
        <a:p>
          <a:endParaRPr lang="ru-RU"/>
        </a:p>
      </dgm:t>
    </dgm:pt>
    <dgm:pt modelId="{BA853B71-49B4-4AE3-912A-D72256B407A7}" type="pres">
      <dgm:prSet presAssocID="{741DE3CE-6EE5-49E8-93C1-F66F90205CDD}" presName="vertSpace2" presStyleLbl="node1" presStyleIdx="0" presStyleCnt="3"/>
      <dgm:spPr/>
    </dgm:pt>
    <dgm:pt modelId="{8C572F1C-8B66-44A1-98F5-57C644BECCC2}" type="pres">
      <dgm:prSet presAssocID="{741DE3CE-6EE5-49E8-93C1-F66F90205CDD}" presName="circle2" presStyleLbl="node1" presStyleIdx="1" presStyleCnt="3"/>
      <dgm:spPr/>
    </dgm:pt>
    <dgm:pt modelId="{D391EA51-240D-4789-95EF-71E4E38CAAC6}" type="pres">
      <dgm:prSet presAssocID="{741DE3CE-6EE5-49E8-93C1-F66F90205CDD}" presName="rect2" presStyleLbl="alignAcc1" presStyleIdx="1" presStyleCnt="3"/>
      <dgm:spPr/>
      <dgm:t>
        <a:bodyPr/>
        <a:lstStyle/>
        <a:p>
          <a:endParaRPr lang="ru-RU"/>
        </a:p>
      </dgm:t>
    </dgm:pt>
    <dgm:pt modelId="{2A020B55-D32A-44A8-8926-0EC5B2A314FB}" type="pres">
      <dgm:prSet presAssocID="{460112DB-BFE7-44D5-9A3A-6F6BFEE219AF}" presName="vertSpace3" presStyleLbl="node1" presStyleIdx="1" presStyleCnt="3"/>
      <dgm:spPr/>
    </dgm:pt>
    <dgm:pt modelId="{8337E795-B345-4EBF-85E0-2740E0B119E1}" type="pres">
      <dgm:prSet presAssocID="{460112DB-BFE7-44D5-9A3A-6F6BFEE219AF}" presName="circle3" presStyleLbl="node1" presStyleIdx="2" presStyleCnt="3"/>
      <dgm:spPr/>
    </dgm:pt>
    <dgm:pt modelId="{5AF9D935-062B-4706-9404-4D8573598CD9}" type="pres">
      <dgm:prSet presAssocID="{460112DB-BFE7-44D5-9A3A-6F6BFEE219AF}" presName="rect3" presStyleLbl="alignAcc1" presStyleIdx="2" presStyleCnt="3"/>
      <dgm:spPr/>
      <dgm:t>
        <a:bodyPr/>
        <a:lstStyle/>
        <a:p>
          <a:endParaRPr lang="ru-RU"/>
        </a:p>
      </dgm:t>
    </dgm:pt>
    <dgm:pt modelId="{80BA753A-9E61-4774-8AC9-E62EB0380419}" type="pres">
      <dgm:prSet presAssocID="{016421B4-F016-41DD-9156-45CE73F81A69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35289E-1E86-40F5-9E45-B86BE846515C}" type="pres">
      <dgm:prSet presAssocID="{741DE3CE-6EE5-49E8-93C1-F66F90205CDD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EEF1D-8587-4553-98DC-E3982D2A509E}" type="pres">
      <dgm:prSet presAssocID="{460112DB-BFE7-44D5-9A3A-6F6BFEE219A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3A85AA-BB27-4347-B8FF-A89B570E3D4B}" type="presOf" srcId="{1AE8A8CF-8FFC-46A1-9F66-46CB19DD2DBB}" destId="{B80758E7-0431-4AC6-9FD5-EC3B5F17B625}" srcOrd="0" destOrd="0" presId="urn:microsoft.com/office/officeart/2005/8/layout/target3"/>
    <dgm:cxn modelId="{E7F0F183-0C62-4A92-9B33-EDBA3834469C}" srcId="{1AE8A8CF-8FFC-46A1-9F66-46CB19DD2DBB}" destId="{016421B4-F016-41DD-9156-45CE73F81A69}" srcOrd="0" destOrd="0" parTransId="{0821A6B3-00E6-49FB-94A5-EE0B36B86A4A}" sibTransId="{DAB0F3A3-EE95-49B1-83F6-6E170BAFB7D5}"/>
    <dgm:cxn modelId="{3407CFC4-3524-40EF-AF52-76BDC86FED05}" type="presOf" srcId="{016421B4-F016-41DD-9156-45CE73F81A69}" destId="{80BA753A-9E61-4774-8AC9-E62EB0380419}" srcOrd="1" destOrd="0" presId="urn:microsoft.com/office/officeart/2005/8/layout/target3"/>
    <dgm:cxn modelId="{1EE6D29F-DD80-457D-A948-332DA321AC78}" srcId="{1AE8A8CF-8FFC-46A1-9F66-46CB19DD2DBB}" destId="{460112DB-BFE7-44D5-9A3A-6F6BFEE219AF}" srcOrd="2" destOrd="0" parTransId="{37022D74-6318-42C2-8462-BC43F179C6A2}" sibTransId="{D752EF02-FA57-411A-A48A-A5ADE2A52E29}"/>
    <dgm:cxn modelId="{9A3DFD71-EE04-428C-9FEA-35909214EA4B}" type="presOf" srcId="{460112DB-BFE7-44D5-9A3A-6F6BFEE219AF}" destId="{B35EEF1D-8587-4553-98DC-E3982D2A509E}" srcOrd="1" destOrd="0" presId="urn:microsoft.com/office/officeart/2005/8/layout/target3"/>
    <dgm:cxn modelId="{6F5EBEDF-CD12-4066-B0E3-A38C77E825CC}" type="presOf" srcId="{460112DB-BFE7-44D5-9A3A-6F6BFEE219AF}" destId="{5AF9D935-062B-4706-9404-4D8573598CD9}" srcOrd="0" destOrd="0" presId="urn:microsoft.com/office/officeart/2005/8/layout/target3"/>
    <dgm:cxn modelId="{8DE386FA-5FC4-4C23-8E4C-F1E7EEF228B0}" type="presOf" srcId="{741DE3CE-6EE5-49E8-93C1-F66F90205CDD}" destId="{D391EA51-240D-4789-95EF-71E4E38CAAC6}" srcOrd="0" destOrd="0" presId="urn:microsoft.com/office/officeart/2005/8/layout/target3"/>
    <dgm:cxn modelId="{35375AD4-4222-4890-8EFC-DD1D6F92B433}" srcId="{1AE8A8CF-8FFC-46A1-9F66-46CB19DD2DBB}" destId="{741DE3CE-6EE5-49E8-93C1-F66F90205CDD}" srcOrd="1" destOrd="0" parTransId="{F9F52701-C158-4BDE-9C57-3227625FDC38}" sibTransId="{DCC87281-2D81-4321-A6D2-DD89D9073722}"/>
    <dgm:cxn modelId="{142FF0B3-6463-4E04-B13F-57ADE8F6C5F8}" type="presOf" srcId="{741DE3CE-6EE5-49E8-93C1-F66F90205CDD}" destId="{0435289E-1E86-40F5-9E45-B86BE846515C}" srcOrd="1" destOrd="0" presId="urn:microsoft.com/office/officeart/2005/8/layout/target3"/>
    <dgm:cxn modelId="{DECA1860-8CB3-457A-8F39-34A4564A6BB7}" type="presOf" srcId="{016421B4-F016-41DD-9156-45CE73F81A69}" destId="{8D2016B5-F9DE-44A2-828C-4DBB0A39B337}" srcOrd="0" destOrd="0" presId="urn:microsoft.com/office/officeart/2005/8/layout/target3"/>
    <dgm:cxn modelId="{631DA256-FD1D-4F5F-86D2-56E7DA3D7D2F}" type="presParOf" srcId="{B80758E7-0431-4AC6-9FD5-EC3B5F17B625}" destId="{ACA9B271-1CB1-4C87-9588-4B63F72C32BC}" srcOrd="0" destOrd="0" presId="urn:microsoft.com/office/officeart/2005/8/layout/target3"/>
    <dgm:cxn modelId="{2CCED1E8-218B-4B3B-91D1-08A8C2685CE0}" type="presParOf" srcId="{B80758E7-0431-4AC6-9FD5-EC3B5F17B625}" destId="{C2D89560-8641-4083-8EDE-CD9163C64A29}" srcOrd="1" destOrd="0" presId="urn:microsoft.com/office/officeart/2005/8/layout/target3"/>
    <dgm:cxn modelId="{A26BA0DA-E4C7-4711-8319-5FAEB0FD27DC}" type="presParOf" srcId="{B80758E7-0431-4AC6-9FD5-EC3B5F17B625}" destId="{8D2016B5-F9DE-44A2-828C-4DBB0A39B337}" srcOrd="2" destOrd="0" presId="urn:microsoft.com/office/officeart/2005/8/layout/target3"/>
    <dgm:cxn modelId="{37F32C2F-CB99-4F90-82AE-84633AD93062}" type="presParOf" srcId="{B80758E7-0431-4AC6-9FD5-EC3B5F17B625}" destId="{BA853B71-49B4-4AE3-912A-D72256B407A7}" srcOrd="3" destOrd="0" presId="urn:microsoft.com/office/officeart/2005/8/layout/target3"/>
    <dgm:cxn modelId="{B093BF3E-4CE0-4E50-ADBD-CDF2DF9D172F}" type="presParOf" srcId="{B80758E7-0431-4AC6-9FD5-EC3B5F17B625}" destId="{8C572F1C-8B66-44A1-98F5-57C644BECCC2}" srcOrd="4" destOrd="0" presId="urn:microsoft.com/office/officeart/2005/8/layout/target3"/>
    <dgm:cxn modelId="{C21EEAB4-EC9D-4BDD-B493-2535CFF6DBD6}" type="presParOf" srcId="{B80758E7-0431-4AC6-9FD5-EC3B5F17B625}" destId="{D391EA51-240D-4789-95EF-71E4E38CAAC6}" srcOrd="5" destOrd="0" presId="urn:microsoft.com/office/officeart/2005/8/layout/target3"/>
    <dgm:cxn modelId="{53DBA311-CF70-4B0F-B811-C978676DD0D8}" type="presParOf" srcId="{B80758E7-0431-4AC6-9FD5-EC3B5F17B625}" destId="{2A020B55-D32A-44A8-8926-0EC5B2A314FB}" srcOrd="6" destOrd="0" presId="urn:microsoft.com/office/officeart/2005/8/layout/target3"/>
    <dgm:cxn modelId="{E62E193B-1E20-4F95-AF04-35976C24CD99}" type="presParOf" srcId="{B80758E7-0431-4AC6-9FD5-EC3B5F17B625}" destId="{8337E795-B345-4EBF-85E0-2740E0B119E1}" srcOrd="7" destOrd="0" presId="urn:microsoft.com/office/officeart/2005/8/layout/target3"/>
    <dgm:cxn modelId="{B753A5DD-11C5-4D1E-99BF-D5EFE3DAB0E3}" type="presParOf" srcId="{B80758E7-0431-4AC6-9FD5-EC3B5F17B625}" destId="{5AF9D935-062B-4706-9404-4D8573598CD9}" srcOrd="8" destOrd="0" presId="urn:microsoft.com/office/officeart/2005/8/layout/target3"/>
    <dgm:cxn modelId="{4E28AA15-CE88-4C0A-B3DB-53DB91C6E748}" type="presParOf" srcId="{B80758E7-0431-4AC6-9FD5-EC3B5F17B625}" destId="{80BA753A-9E61-4774-8AC9-E62EB0380419}" srcOrd="9" destOrd="0" presId="urn:microsoft.com/office/officeart/2005/8/layout/target3"/>
    <dgm:cxn modelId="{2E386928-0234-42B9-A076-5F8924884DA1}" type="presParOf" srcId="{B80758E7-0431-4AC6-9FD5-EC3B5F17B625}" destId="{0435289E-1E86-40F5-9E45-B86BE846515C}" srcOrd="10" destOrd="0" presId="urn:microsoft.com/office/officeart/2005/8/layout/target3"/>
    <dgm:cxn modelId="{7151CF62-04C5-406B-BFC1-7B217695755E}" type="presParOf" srcId="{B80758E7-0431-4AC6-9FD5-EC3B5F17B625}" destId="{B35EEF1D-8587-4553-98DC-E3982D2A509E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F6E56D-CB26-45CB-97E8-7A0D8D5E81B4}" type="doc">
      <dgm:prSet loTypeId="urn:microsoft.com/office/officeart/2005/8/layout/cycle3" loCatId="cycle" qsTypeId="urn:microsoft.com/office/officeart/2005/8/quickstyle/simple1#1" qsCatId="simple" csTypeId="urn:microsoft.com/office/officeart/2005/8/colors/accent1_2#7" csCatId="accent1" phldr="1"/>
      <dgm:spPr/>
      <dgm:t>
        <a:bodyPr/>
        <a:lstStyle/>
        <a:p>
          <a:endParaRPr lang="ru-RU"/>
        </a:p>
      </dgm:t>
    </dgm:pt>
    <dgm:pt modelId="{3956DF4E-2EF9-4DFA-B5BD-8DBF5BAEF360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Антропоцентризм</a:t>
          </a:r>
          <a:endParaRPr lang="ru-RU" dirty="0">
            <a:solidFill>
              <a:schemeClr val="bg1"/>
            </a:solidFill>
          </a:endParaRPr>
        </a:p>
      </dgm:t>
    </dgm:pt>
    <dgm:pt modelId="{BF862807-6DAA-4151-8FDC-51CE9912BD2F}" type="parTrans" cxnId="{6E3B6C01-1DE1-4E19-8BE5-6241609FF5BF}">
      <dgm:prSet/>
      <dgm:spPr/>
      <dgm:t>
        <a:bodyPr/>
        <a:lstStyle/>
        <a:p>
          <a:endParaRPr lang="ru-RU"/>
        </a:p>
      </dgm:t>
    </dgm:pt>
    <dgm:pt modelId="{231BE2D6-04BE-4A52-9444-07F6E6296F49}" type="sibTrans" cxnId="{6E3B6C01-1DE1-4E19-8BE5-6241609FF5BF}">
      <dgm:prSet/>
      <dgm:spPr/>
      <dgm:t>
        <a:bodyPr/>
        <a:lstStyle/>
        <a:p>
          <a:endParaRPr lang="ru-RU"/>
        </a:p>
      </dgm:t>
    </dgm:pt>
    <dgm:pt modelId="{79264520-A05B-4326-8D3C-DEC290E45030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Психологическая комфортность</a:t>
          </a:r>
          <a:endParaRPr lang="ru-RU" dirty="0">
            <a:solidFill>
              <a:schemeClr val="bg1"/>
            </a:solidFill>
          </a:endParaRPr>
        </a:p>
      </dgm:t>
    </dgm:pt>
    <dgm:pt modelId="{713A6551-1E1F-4088-9899-D8CAB3C68941}" type="parTrans" cxnId="{9CCDE3AA-4EB9-436C-8914-4E609CCCCC87}">
      <dgm:prSet/>
      <dgm:spPr/>
      <dgm:t>
        <a:bodyPr/>
        <a:lstStyle/>
        <a:p>
          <a:endParaRPr lang="ru-RU"/>
        </a:p>
      </dgm:t>
    </dgm:pt>
    <dgm:pt modelId="{50C17D68-51CF-433B-A50E-095D898BF2B6}" type="sibTrans" cxnId="{9CCDE3AA-4EB9-436C-8914-4E609CCCCC87}">
      <dgm:prSet/>
      <dgm:spPr/>
      <dgm:t>
        <a:bodyPr/>
        <a:lstStyle/>
        <a:p>
          <a:endParaRPr lang="ru-RU"/>
        </a:p>
      </dgm:t>
    </dgm:pt>
    <dgm:pt modelId="{CF5B343E-FF7E-4345-BA1A-E3440AFFC913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Демократизация</a:t>
          </a:r>
          <a:endParaRPr lang="ru-RU" dirty="0">
            <a:solidFill>
              <a:schemeClr val="bg1"/>
            </a:solidFill>
          </a:endParaRPr>
        </a:p>
      </dgm:t>
    </dgm:pt>
    <dgm:pt modelId="{0AC9CA01-2958-4706-99AD-8D449EAFA613}" type="parTrans" cxnId="{F0AF2BD3-26C3-495A-891A-6651D0F75722}">
      <dgm:prSet/>
      <dgm:spPr/>
      <dgm:t>
        <a:bodyPr/>
        <a:lstStyle/>
        <a:p>
          <a:endParaRPr lang="ru-RU"/>
        </a:p>
      </dgm:t>
    </dgm:pt>
    <dgm:pt modelId="{C7596AAC-CCCA-4F2F-9903-D922AB70F948}" type="sibTrans" cxnId="{F0AF2BD3-26C3-495A-891A-6651D0F75722}">
      <dgm:prSet/>
      <dgm:spPr/>
      <dgm:t>
        <a:bodyPr/>
        <a:lstStyle/>
        <a:p>
          <a:endParaRPr lang="ru-RU"/>
        </a:p>
      </dgm:t>
    </dgm:pt>
    <dgm:pt modelId="{4C0C2A74-2EC0-4885-8A9C-2312119DF710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Гуманизм</a:t>
          </a:r>
          <a:endParaRPr lang="ru-RU" dirty="0">
            <a:solidFill>
              <a:schemeClr val="bg1"/>
            </a:solidFill>
          </a:endParaRPr>
        </a:p>
      </dgm:t>
    </dgm:pt>
    <dgm:pt modelId="{0DBD2C73-EC71-4203-8BE6-68885B6CAB1F}" type="parTrans" cxnId="{E05B4BE9-888E-4BF5-8C04-A77D23A75C88}">
      <dgm:prSet/>
      <dgm:spPr/>
      <dgm:t>
        <a:bodyPr/>
        <a:lstStyle/>
        <a:p>
          <a:endParaRPr lang="ru-RU"/>
        </a:p>
      </dgm:t>
    </dgm:pt>
    <dgm:pt modelId="{11B1636D-5CF1-4404-AAF6-570B61B0A723}" type="sibTrans" cxnId="{E05B4BE9-888E-4BF5-8C04-A77D23A75C88}">
      <dgm:prSet/>
      <dgm:spPr/>
      <dgm:t>
        <a:bodyPr/>
        <a:lstStyle/>
        <a:p>
          <a:endParaRPr lang="ru-RU"/>
        </a:p>
      </dgm:t>
    </dgm:pt>
    <dgm:pt modelId="{099A919D-E5DA-4079-99DC-682FF67D82C1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Интеграция и дифференциация</a:t>
          </a:r>
          <a:endParaRPr lang="ru-RU" dirty="0">
            <a:solidFill>
              <a:schemeClr val="bg1"/>
            </a:solidFill>
          </a:endParaRPr>
        </a:p>
      </dgm:t>
    </dgm:pt>
    <dgm:pt modelId="{E8EA4757-BF06-469F-B0D5-E1E5346D43F3}" type="parTrans" cxnId="{F282AA21-3C73-4892-857B-C23C561F5349}">
      <dgm:prSet/>
      <dgm:spPr/>
      <dgm:t>
        <a:bodyPr/>
        <a:lstStyle/>
        <a:p>
          <a:endParaRPr lang="ru-RU"/>
        </a:p>
      </dgm:t>
    </dgm:pt>
    <dgm:pt modelId="{B930F3DC-C7D2-49B5-BA01-9945097E99DD}" type="sibTrans" cxnId="{F282AA21-3C73-4892-857B-C23C561F5349}">
      <dgm:prSet/>
      <dgm:spPr/>
      <dgm:t>
        <a:bodyPr/>
        <a:lstStyle/>
        <a:p>
          <a:endParaRPr lang="ru-RU"/>
        </a:p>
      </dgm:t>
    </dgm:pt>
    <dgm:pt modelId="{DC085D31-73CB-4F3E-81CE-A05A9303288A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Развивающее обучение</a:t>
          </a:r>
          <a:endParaRPr lang="ru-RU" dirty="0">
            <a:solidFill>
              <a:schemeClr val="bg1"/>
            </a:solidFill>
            <a:latin typeface="Arbat" pitchFamily="2" charset="0"/>
          </a:endParaRPr>
        </a:p>
      </dgm:t>
    </dgm:pt>
    <dgm:pt modelId="{B1EB2E0E-70F2-4538-AB8F-BF8FA38E9F02}" type="parTrans" cxnId="{70D665BC-C574-4B69-8AF7-9643DA3B4DB0}">
      <dgm:prSet/>
      <dgm:spPr/>
      <dgm:t>
        <a:bodyPr/>
        <a:lstStyle/>
        <a:p>
          <a:endParaRPr lang="ru-RU"/>
        </a:p>
      </dgm:t>
    </dgm:pt>
    <dgm:pt modelId="{F8E60F37-5AC0-459B-AD4F-F8EB2CAF486A}" type="sibTrans" cxnId="{70D665BC-C574-4B69-8AF7-9643DA3B4DB0}">
      <dgm:prSet/>
      <dgm:spPr/>
      <dgm:t>
        <a:bodyPr/>
        <a:lstStyle/>
        <a:p>
          <a:endParaRPr lang="ru-RU"/>
        </a:p>
      </dgm:t>
    </dgm:pt>
    <dgm:pt modelId="{E650AEA3-75D1-4C7D-8165-71EBFBD3F11E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bat" pitchFamily="2" charset="0"/>
            </a:rPr>
            <a:t>Творчество</a:t>
          </a:r>
          <a:endParaRPr lang="ru-RU" dirty="0">
            <a:solidFill>
              <a:schemeClr val="bg1"/>
            </a:solidFill>
            <a:latin typeface="Arbat" pitchFamily="2" charset="0"/>
          </a:endParaRPr>
        </a:p>
      </dgm:t>
    </dgm:pt>
    <dgm:pt modelId="{243C3084-62D0-4914-93B8-2C05F850F615}" type="parTrans" cxnId="{0F7EEB7A-2264-4B57-8F92-F4A922E0F85D}">
      <dgm:prSet/>
      <dgm:spPr/>
      <dgm:t>
        <a:bodyPr/>
        <a:lstStyle/>
        <a:p>
          <a:endParaRPr lang="ru-RU"/>
        </a:p>
      </dgm:t>
    </dgm:pt>
    <dgm:pt modelId="{230D3BE6-F7C4-41F3-905A-C9546ACD3087}" type="sibTrans" cxnId="{0F7EEB7A-2264-4B57-8F92-F4A922E0F85D}">
      <dgm:prSet/>
      <dgm:spPr/>
      <dgm:t>
        <a:bodyPr/>
        <a:lstStyle/>
        <a:p>
          <a:endParaRPr lang="ru-RU"/>
        </a:p>
      </dgm:t>
    </dgm:pt>
    <dgm:pt modelId="{760F6D78-501E-4669-BF39-8BF3F41D68CB}" type="pres">
      <dgm:prSet presAssocID="{B4F6E56D-CB26-45CB-97E8-7A0D8D5E81B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7C07A2-162E-4DC0-8B69-8FE7989758BC}" type="pres">
      <dgm:prSet presAssocID="{B4F6E56D-CB26-45CB-97E8-7A0D8D5E81B4}" presName="cycle" presStyleCnt="0"/>
      <dgm:spPr/>
    </dgm:pt>
    <dgm:pt modelId="{D7EBE5D3-81BF-4B02-BE4B-E41FD3DA84E3}" type="pres">
      <dgm:prSet presAssocID="{3956DF4E-2EF9-4DFA-B5BD-8DBF5BAEF360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2B1D0-B43A-43AF-A20C-FA5DE89BC010}" type="pres">
      <dgm:prSet presAssocID="{231BE2D6-04BE-4A52-9444-07F6E6296F4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6349E59B-B54E-4349-812A-F1671739FE26}" type="pres">
      <dgm:prSet presAssocID="{79264520-A05B-4326-8D3C-DEC290E45030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B41C0-47BA-49EE-A868-7B72B52532DF}" type="pres">
      <dgm:prSet presAssocID="{CF5B343E-FF7E-4345-BA1A-E3440AFFC913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23ADE-D9F5-498F-B625-DFEC139E58FF}" type="pres">
      <dgm:prSet presAssocID="{4C0C2A74-2EC0-4885-8A9C-2312119DF710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1624A-EDBF-49B6-A6CF-1D2D130040F9}" type="pres">
      <dgm:prSet presAssocID="{099A919D-E5DA-4079-99DC-682FF67D82C1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15BDA3-F340-410B-BA75-2288960944EE}" type="pres">
      <dgm:prSet presAssocID="{DC085D31-73CB-4F3E-81CE-A05A9303288A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F5A9A-768C-42DB-90AA-5B2518616A1C}" type="pres">
      <dgm:prSet presAssocID="{E650AEA3-75D1-4C7D-8165-71EBFBD3F11E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AF2BD3-26C3-495A-891A-6651D0F75722}" srcId="{B4F6E56D-CB26-45CB-97E8-7A0D8D5E81B4}" destId="{CF5B343E-FF7E-4345-BA1A-E3440AFFC913}" srcOrd="2" destOrd="0" parTransId="{0AC9CA01-2958-4706-99AD-8D449EAFA613}" sibTransId="{C7596AAC-CCCA-4F2F-9903-D922AB70F948}"/>
    <dgm:cxn modelId="{B594C3D3-57E6-43B2-AD5F-1455457C7299}" type="presOf" srcId="{CF5B343E-FF7E-4345-BA1A-E3440AFFC913}" destId="{94EB41C0-47BA-49EE-A868-7B72B52532DF}" srcOrd="0" destOrd="0" presId="urn:microsoft.com/office/officeart/2005/8/layout/cycle3"/>
    <dgm:cxn modelId="{AAA08F78-E99B-42A4-9678-620358498E7F}" type="presOf" srcId="{B4F6E56D-CB26-45CB-97E8-7A0D8D5E81B4}" destId="{760F6D78-501E-4669-BF39-8BF3F41D68CB}" srcOrd="0" destOrd="0" presId="urn:microsoft.com/office/officeart/2005/8/layout/cycle3"/>
    <dgm:cxn modelId="{150C442B-085C-4D83-82D8-E9656F440F2A}" type="presOf" srcId="{099A919D-E5DA-4079-99DC-682FF67D82C1}" destId="{1841624A-EDBF-49B6-A6CF-1D2D130040F9}" srcOrd="0" destOrd="0" presId="urn:microsoft.com/office/officeart/2005/8/layout/cycle3"/>
    <dgm:cxn modelId="{71A3110A-30AC-4300-B98A-0BCF3CE34068}" type="presOf" srcId="{231BE2D6-04BE-4A52-9444-07F6E6296F49}" destId="{70A2B1D0-B43A-43AF-A20C-FA5DE89BC010}" srcOrd="0" destOrd="0" presId="urn:microsoft.com/office/officeart/2005/8/layout/cycle3"/>
    <dgm:cxn modelId="{E637F807-FF14-4077-84F9-8F99365A4401}" type="presOf" srcId="{E650AEA3-75D1-4C7D-8165-71EBFBD3F11E}" destId="{831F5A9A-768C-42DB-90AA-5B2518616A1C}" srcOrd="0" destOrd="0" presId="urn:microsoft.com/office/officeart/2005/8/layout/cycle3"/>
    <dgm:cxn modelId="{6E3B6C01-1DE1-4E19-8BE5-6241609FF5BF}" srcId="{B4F6E56D-CB26-45CB-97E8-7A0D8D5E81B4}" destId="{3956DF4E-2EF9-4DFA-B5BD-8DBF5BAEF360}" srcOrd="0" destOrd="0" parTransId="{BF862807-6DAA-4151-8FDC-51CE9912BD2F}" sibTransId="{231BE2D6-04BE-4A52-9444-07F6E6296F49}"/>
    <dgm:cxn modelId="{9CCDE3AA-4EB9-436C-8914-4E609CCCCC87}" srcId="{B4F6E56D-CB26-45CB-97E8-7A0D8D5E81B4}" destId="{79264520-A05B-4326-8D3C-DEC290E45030}" srcOrd="1" destOrd="0" parTransId="{713A6551-1E1F-4088-9899-D8CAB3C68941}" sibTransId="{50C17D68-51CF-433B-A50E-095D898BF2B6}"/>
    <dgm:cxn modelId="{F97393CD-8464-4859-8003-B0B341AFD01A}" type="presOf" srcId="{3956DF4E-2EF9-4DFA-B5BD-8DBF5BAEF360}" destId="{D7EBE5D3-81BF-4B02-BE4B-E41FD3DA84E3}" srcOrd="0" destOrd="0" presId="urn:microsoft.com/office/officeart/2005/8/layout/cycle3"/>
    <dgm:cxn modelId="{E9EAEE92-A1D2-4891-82CA-DC5022D45DD0}" type="presOf" srcId="{DC085D31-73CB-4F3E-81CE-A05A9303288A}" destId="{0815BDA3-F340-410B-BA75-2288960944EE}" srcOrd="0" destOrd="0" presId="urn:microsoft.com/office/officeart/2005/8/layout/cycle3"/>
    <dgm:cxn modelId="{E05B4BE9-888E-4BF5-8C04-A77D23A75C88}" srcId="{B4F6E56D-CB26-45CB-97E8-7A0D8D5E81B4}" destId="{4C0C2A74-2EC0-4885-8A9C-2312119DF710}" srcOrd="3" destOrd="0" parTransId="{0DBD2C73-EC71-4203-8BE6-68885B6CAB1F}" sibTransId="{11B1636D-5CF1-4404-AAF6-570B61B0A723}"/>
    <dgm:cxn modelId="{FB3BD41A-DEF2-4069-BC7D-558E28233610}" type="presOf" srcId="{4C0C2A74-2EC0-4885-8A9C-2312119DF710}" destId="{B0323ADE-D9F5-498F-B625-DFEC139E58FF}" srcOrd="0" destOrd="0" presId="urn:microsoft.com/office/officeart/2005/8/layout/cycle3"/>
    <dgm:cxn modelId="{F282AA21-3C73-4892-857B-C23C561F5349}" srcId="{B4F6E56D-CB26-45CB-97E8-7A0D8D5E81B4}" destId="{099A919D-E5DA-4079-99DC-682FF67D82C1}" srcOrd="4" destOrd="0" parTransId="{E8EA4757-BF06-469F-B0D5-E1E5346D43F3}" sibTransId="{B930F3DC-C7D2-49B5-BA01-9945097E99DD}"/>
    <dgm:cxn modelId="{70D665BC-C574-4B69-8AF7-9643DA3B4DB0}" srcId="{B4F6E56D-CB26-45CB-97E8-7A0D8D5E81B4}" destId="{DC085D31-73CB-4F3E-81CE-A05A9303288A}" srcOrd="5" destOrd="0" parTransId="{B1EB2E0E-70F2-4538-AB8F-BF8FA38E9F02}" sibTransId="{F8E60F37-5AC0-459B-AD4F-F8EB2CAF486A}"/>
    <dgm:cxn modelId="{3B2138BC-FA16-41D1-AA60-837F8255D5F5}" type="presOf" srcId="{79264520-A05B-4326-8D3C-DEC290E45030}" destId="{6349E59B-B54E-4349-812A-F1671739FE26}" srcOrd="0" destOrd="0" presId="urn:microsoft.com/office/officeart/2005/8/layout/cycle3"/>
    <dgm:cxn modelId="{0F7EEB7A-2264-4B57-8F92-F4A922E0F85D}" srcId="{B4F6E56D-CB26-45CB-97E8-7A0D8D5E81B4}" destId="{E650AEA3-75D1-4C7D-8165-71EBFBD3F11E}" srcOrd="6" destOrd="0" parTransId="{243C3084-62D0-4914-93B8-2C05F850F615}" sibTransId="{230D3BE6-F7C4-41F3-905A-C9546ACD3087}"/>
    <dgm:cxn modelId="{DC41678D-6A23-4BC1-B3D5-4185435C53FE}" type="presParOf" srcId="{760F6D78-501E-4669-BF39-8BF3F41D68CB}" destId="{A37C07A2-162E-4DC0-8B69-8FE7989758BC}" srcOrd="0" destOrd="0" presId="urn:microsoft.com/office/officeart/2005/8/layout/cycle3"/>
    <dgm:cxn modelId="{5DA8F0D1-E457-47D6-8125-6E37F9EC53B4}" type="presParOf" srcId="{A37C07A2-162E-4DC0-8B69-8FE7989758BC}" destId="{D7EBE5D3-81BF-4B02-BE4B-E41FD3DA84E3}" srcOrd="0" destOrd="0" presId="urn:microsoft.com/office/officeart/2005/8/layout/cycle3"/>
    <dgm:cxn modelId="{05AA8E00-24B8-4784-B98B-0133F0ADB5FF}" type="presParOf" srcId="{A37C07A2-162E-4DC0-8B69-8FE7989758BC}" destId="{70A2B1D0-B43A-43AF-A20C-FA5DE89BC010}" srcOrd="1" destOrd="0" presId="urn:microsoft.com/office/officeart/2005/8/layout/cycle3"/>
    <dgm:cxn modelId="{1A44ACD9-AF58-477D-BA53-0D9A2810B48B}" type="presParOf" srcId="{A37C07A2-162E-4DC0-8B69-8FE7989758BC}" destId="{6349E59B-B54E-4349-812A-F1671739FE26}" srcOrd="2" destOrd="0" presId="urn:microsoft.com/office/officeart/2005/8/layout/cycle3"/>
    <dgm:cxn modelId="{1ABF001F-EB90-4353-8F71-632E7718F75E}" type="presParOf" srcId="{A37C07A2-162E-4DC0-8B69-8FE7989758BC}" destId="{94EB41C0-47BA-49EE-A868-7B72B52532DF}" srcOrd="3" destOrd="0" presId="urn:microsoft.com/office/officeart/2005/8/layout/cycle3"/>
    <dgm:cxn modelId="{EEEEB24E-E2A1-43A1-B0C9-E4D7EEBF9275}" type="presParOf" srcId="{A37C07A2-162E-4DC0-8B69-8FE7989758BC}" destId="{B0323ADE-D9F5-498F-B625-DFEC139E58FF}" srcOrd="4" destOrd="0" presId="urn:microsoft.com/office/officeart/2005/8/layout/cycle3"/>
    <dgm:cxn modelId="{22807948-4BD1-4053-B138-9680148392DE}" type="presParOf" srcId="{A37C07A2-162E-4DC0-8B69-8FE7989758BC}" destId="{1841624A-EDBF-49B6-A6CF-1D2D130040F9}" srcOrd="5" destOrd="0" presId="urn:microsoft.com/office/officeart/2005/8/layout/cycle3"/>
    <dgm:cxn modelId="{5EA66B61-E495-42E1-B5AC-1A7512E33F36}" type="presParOf" srcId="{A37C07A2-162E-4DC0-8B69-8FE7989758BC}" destId="{0815BDA3-F340-410B-BA75-2288960944EE}" srcOrd="6" destOrd="0" presId="urn:microsoft.com/office/officeart/2005/8/layout/cycle3"/>
    <dgm:cxn modelId="{A70B58EB-1679-4A7B-A8E9-06D2A3936BC7}" type="presParOf" srcId="{A37C07A2-162E-4DC0-8B69-8FE7989758BC}" destId="{831F5A9A-768C-42DB-90AA-5B2518616A1C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009A04-7F1A-409F-AD4B-198BE8B691AC}" type="doc">
      <dgm:prSet loTypeId="urn:microsoft.com/office/officeart/2005/8/layout/pyramid2" loCatId="list" qsTypeId="urn:microsoft.com/office/officeart/2005/8/quickstyle/simple1#2" qsCatId="simple" csTypeId="urn:microsoft.com/office/officeart/2005/8/colors/accent1_2#8" csCatId="accent1" phldr="1"/>
      <dgm:spPr/>
    </dgm:pt>
    <dgm:pt modelId="{6858316B-FBEB-4DC2-8F8B-43372C3A4C67}">
      <dgm:prSet phldrT="[Текст]"/>
      <dgm:spPr/>
      <dgm:t>
        <a:bodyPr/>
        <a:lstStyle/>
        <a:p>
          <a:r>
            <a:rPr lang="ru-RU" dirty="0" smtClean="0">
              <a:latin typeface="Arbat" pitchFamily="2" charset="0"/>
            </a:rPr>
            <a:t>Целевой</a:t>
          </a:r>
          <a:endParaRPr lang="ru-RU" dirty="0">
            <a:latin typeface="Arbat" pitchFamily="2" charset="0"/>
          </a:endParaRPr>
        </a:p>
      </dgm:t>
    </dgm:pt>
    <dgm:pt modelId="{442765A7-C34F-4899-9686-94865270CC18}" type="parTrans" cxnId="{D5E0D9B5-7E66-4238-A444-A2DC61FAAF08}">
      <dgm:prSet/>
      <dgm:spPr/>
      <dgm:t>
        <a:bodyPr/>
        <a:lstStyle/>
        <a:p>
          <a:endParaRPr lang="ru-RU"/>
        </a:p>
      </dgm:t>
    </dgm:pt>
    <dgm:pt modelId="{892661EC-1937-4781-B7F8-47B2E952FC01}" type="sibTrans" cxnId="{D5E0D9B5-7E66-4238-A444-A2DC61FAAF08}">
      <dgm:prSet/>
      <dgm:spPr/>
      <dgm:t>
        <a:bodyPr/>
        <a:lstStyle/>
        <a:p>
          <a:endParaRPr lang="ru-RU"/>
        </a:p>
      </dgm:t>
    </dgm:pt>
    <dgm:pt modelId="{FF7479A3-7E9C-4802-8CE5-EB9B90234B7B}">
      <dgm:prSet phldrT="[Текст]"/>
      <dgm:spPr/>
      <dgm:t>
        <a:bodyPr/>
        <a:lstStyle/>
        <a:p>
          <a:r>
            <a:rPr lang="ru-RU" dirty="0" smtClean="0">
              <a:latin typeface="Arbat" pitchFamily="2" charset="0"/>
            </a:rPr>
            <a:t>Содержательный</a:t>
          </a:r>
          <a:endParaRPr lang="ru-RU" dirty="0">
            <a:latin typeface="Arbat" pitchFamily="2" charset="0"/>
          </a:endParaRPr>
        </a:p>
      </dgm:t>
    </dgm:pt>
    <dgm:pt modelId="{4DBB7E36-0BD7-44C2-968B-4F7A59489515}" type="parTrans" cxnId="{2D5EE63B-22DF-4C7D-AE4C-495283B34B52}">
      <dgm:prSet/>
      <dgm:spPr/>
      <dgm:t>
        <a:bodyPr/>
        <a:lstStyle/>
        <a:p>
          <a:endParaRPr lang="ru-RU"/>
        </a:p>
      </dgm:t>
    </dgm:pt>
    <dgm:pt modelId="{53ECAE94-04C9-4F6C-829C-954A3CCBB265}" type="sibTrans" cxnId="{2D5EE63B-22DF-4C7D-AE4C-495283B34B52}">
      <dgm:prSet/>
      <dgm:spPr/>
      <dgm:t>
        <a:bodyPr/>
        <a:lstStyle/>
        <a:p>
          <a:endParaRPr lang="ru-RU"/>
        </a:p>
      </dgm:t>
    </dgm:pt>
    <dgm:pt modelId="{6E50CF92-A695-44D6-BF9A-AD3E9F0EB856}">
      <dgm:prSet phldrT="[Текст]"/>
      <dgm:spPr/>
      <dgm:t>
        <a:bodyPr/>
        <a:lstStyle/>
        <a:p>
          <a:r>
            <a:rPr lang="ru-RU" dirty="0" smtClean="0">
              <a:latin typeface="Arbat" pitchFamily="2" charset="0"/>
            </a:rPr>
            <a:t>Технологический</a:t>
          </a:r>
          <a:endParaRPr lang="ru-RU" dirty="0">
            <a:latin typeface="Arbat" pitchFamily="2" charset="0"/>
          </a:endParaRPr>
        </a:p>
      </dgm:t>
    </dgm:pt>
    <dgm:pt modelId="{D002A394-A706-4620-B026-9355D2C14211}" type="parTrans" cxnId="{519A04B9-8CE9-493F-9A59-47B27C01C553}">
      <dgm:prSet/>
      <dgm:spPr/>
      <dgm:t>
        <a:bodyPr/>
        <a:lstStyle/>
        <a:p>
          <a:endParaRPr lang="ru-RU"/>
        </a:p>
      </dgm:t>
    </dgm:pt>
    <dgm:pt modelId="{7DDE067D-CA63-4F29-92FB-14CAC51F07E0}" type="sibTrans" cxnId="{519A04B9-8CE9-493F-9A59-47B27C01C553}">
      <dgm:prSet/>
      <dgm:spPr/>
      <dgm:t>
        <a:bodyPr/>
        <a:lstStyle/>
        <a:p>
          <a:endParaRPr lang="ru-RU"/>
        </a:p>
      </dgm:t>
    </dgm:pt>
    <dgm:pt modelId="{DCB1C95A-2335-432E-9CA9-1194E5ED8143}">
      <dgm:prSet phldrT="[Текст]"/>
      <dgm:spPr/>
      <dgm:t>
        <a:bodyPr/>
        <a:lstStyle/>
        <a:p>
          <a:r>
            <a:rPr lang="ru-RU" dirty="0" smtClean="0">
              <a:latin typeface="Arbat" pitchFamily="2" charset="0"/>
            </a:rPr>
            <a:t>Мониторинговый</a:t>
          </a:r>
          <a:endParaRPr lang="ru-RU" dirty="0">
            <a:latin typeface="Arbat" pitchFamily="2" charset="0"/>
          </a:endParaRPr>
        </a:p>
      </dgm:t>
    </dgm:pt>
    <dgm:pt modelId="{E4C2F476-338C-4499-B641-C005AE0EFBC0}" type="parTrans" cxnId="{C8201EDD-6EE2-4E18-B5C0-B1E2E071EE40}">
      <dgm:prSet/>
      <dgm:spPr/>
      <dgm:t>
        <a:bodyPr/>
        <a:lstStyle/>
        <a:p>
          <a:endParaRPr lang="ru-RU"/>
        </a:p>
      </dgm:t>
    </dgm:pt>
    <dgm:pt modelId="{EDC7ADF2-F42E-4C89-AF24-A1AE42D79083}" type="sibTrans" cxnId="{C8201EDD-6EE2-4E18-B5C0-B1E2E071EE40}">
      <dgm:prSet/>
      <dgm:spPr/>
      <dgm:t>
        <a:bodyPr/>
        <a:lstStyle/>
        <a:p>
          <a:endParaRPr lang="ru-RU"/>
        </a:p>
      </dgm:t>
    </dgm:pt>
    <dgm:pt modelId="{5EC26886-4DB4-4EBB-BD0B-38799CFB831B}">
      <dgm:prSet phldrT="[Текст]"/>
      <dgm:spPr/>
      <dgm:t>
        <a:bodyPr/>
        <a:lstStyle/>
        <a:p>
          <a:r>
            <a:rPr lang="ru-RU" dirty="0" smtClean="0">
              <a:latin typeface="Arbat" pitchFamily="2" charset="0"/>
            </a:rPr>
            <a:t>Результативный</a:t>
          </a:r>
          <a:endParaRPr lang="ru-RU" dirty="0">
            <a:latin typeface="Arbat" pitchFamily="2" charset="0"/>
          </a:endParaRPr>
        </a:p>
      </dgm:t>
    </dgm:pt>
    <dgm:pt modelId="{63ED42E2-6E0D-45E5-BC5C-3090959CAE69}" type="parTrans" cxnId="{F259EAF6-4D41-4688-A383-DB16F5995819}">
      <dgm:prSet/>
      <dgm:spPr/>
      <dgm:t>
        <a:bodyPr/>
        <a:lstStyle/>
        <a:p>
          <a:endParaRPr lang="ru-RU"/>
        </a:p>
      </dgm:t>
    </dgm:pt>
    <dgm:pt modelId="{E5845875-4086-42E4-8965-BD44A42F2727}" type="sibTrans" cxnId="{F259EAF6-4D41-4688-A383-DB16F5995819}">
      <dgm:prSet/>
      <dgm:spPr/>
      <dgm:t>
        <a:bodyPr/>
        <a:lstStyle/>
        <a:p>
          <a:endParaRPr lang="ru-RU"/>
        </a:p>
      </dgm:t>
    </dgm:pt>
    <dgm:pt modelId="{A597A2A9-0BBF-4A42-80B5-D2067FD560F6}" type="pres">
      <dgm:prSet presAssocID="{A0009A04-7F1A-409F-AD4B-198BE8B691AC}" presName="compositeShape" presStyleCnt="0">
        <dgm:presLayoutVars>
          <dgm:dir/>
          <dgm:resizeHandles/>
        </dgm:presLayoutVars>
      </dgm:prSet>
      <dgm:spPr/>
    </dgm:pt>
    <dgm:pt modelId="{AA21178A-81ED-4A27-9C43-827696CD07F2}" type="pres">
      <dgm:prSet presAssocID="{A0009A04-7F1A-409F-AD4B-198BE8B691AC}" presName="pyramid" presStyleLbl="node1" presStyleIdx="0" presStyleCnt="1"/>
      <dgm:spPr/>
    </dgm:pt>
    <dgm:pt modelId="{7061B6AA-2A77-4F9D-8C2A-304720D78E44}" type="pres">
      <dgm:prSet presAssocID="{A0009A04-7F1A-409F-AD4B-198BE8B691AC}" presName="theList" presStyleCnt="0"/>
      <dgm:spPr/>
    </dgm:pt>
    <dgm:pt modelId="{12CEB98F-A394-470D-A755-1646866BC746}" type="pres">
      <dgm:prSet presAssocID="{6858316B-FBEB-4DC2-8F8B-43372C3A4C67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D75DE-1DDE-4AE8-A6E9-1CB828D24410}" type="pres">
      <dgm:prSet presAssocID="{6858316B-FBEB-4DC2-8F8B-43372C3A4C67}" presName="aSpace" presStyleCnt="0"/>
      <dgm:spPr/>
    </dgm:pt>
    <dgm:pt modelId="{6957A2CC-FF68-444B-BE7E-BD79FA17A332}" type="pres">
      <dgm:prSet presAssocID="{FF7479A3-7E9C-4802-8CE5-EB9B90234B7B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CB9153-E571-42ED-81A5-5E14A518A87B}" type="pres">
      <dgm:prSet presAssocID="{FF7479A3-7E9C-4802-8CE5-EB9B90234B7B}" presName="aSpace" presStyleCnt="0"/>
      <dgm:spPr/>
    </dgm:pt>
    <dgm:pt modelId="{3DFDFF3B-4A4C-4C15-B470-570215AD3ACA}" type="pres">
      <dgm:prSet presAssocID="{6E50CF92-A695-44D6-BF9A-AD3E9F0EB856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CE497-B48B-4F1A-AF52-479AF35448CE}" type="pres">
      <dgm:prSet presAssocID="{6E50CF92-A695-44D6-BF9A-AD3E9F0EB856}" presName="aSpace" presStyleCnt="0"/>
      <dgm:spPr/>
    </dgm:pt>
    <dgm:pt modelId="{57B1A3E2-13B3-42B0-A739-28404662ABF5}" type="pres">
      <dgm:prSet presAssocID="{DCB1C95A-2335-432E-9CA9-1194E5ED8143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F772B-31E9-49AD-92F4-AE036E629B6C}" type="pres">
      <dgm:prSet presAssocID="{DCB1C95A-2335-432E-9CA9-1194E5ED8143}" presName="aSpace" presStyleCnt="0"/>
      <dgm:spPr/>
    </dgm:pt>
    <dgm:pt modelId="{4C90A263-339D-432F-A488-32058E75ECB2}" type="pres">
      <dgm:prSet presAssocID="{5EC26886-4DB4-4EBB-BD0B-38799CFB831B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C867C-59EF-4BE5-AC53-BF150ADAA4D7}" type="pres">
      <dgm:prSet presAssocID="{5EC26886-4DB4-4EBB-BD0B-38799CFB831B}" presName="aSpace" presStyleCnt="0"/>
      <dgm:spPr/>
    </dgm:pt>
  </dgm:ptLst>
  <dgm:cxnLst>
    <dgm:cxn modelId="{64D5BF4D-904A-4605-AEED-805E519D6BBA}" type="presOf" srcId="{5EC26886-4DB4-4EBB-BD0B-38799CFB831B}" destId="{4C90A263-339D-432F-A488-32058E75ECB2}" srcOrd="0" destOrd="0" presId="urn:microsoft.com/office/officeart/2005/8/layout/pyramid2"/>
    <dgm:cxn modelId="{ACE07F5C-B17E-4214-8C85-3929BB97D5CA}" type="presOf" srcId="{A0009A04-7F1A-409F-AD4B-198BE8B691AC}" destId="{A597A2A9-0BBF-4A42-80B5-D2067FD560F6}" srcOrd="0" destOrd="0" presId="urn:microsoft.com/office/officeart/2005/8/layout/pyramid2"/>
    <dgm:cxn modelId="{F259EAF6-4D41-4688-A383-DB16F5995819}" srcId="{A0009A04-7F1A-409F-AD4B-198BE8B691AC}" destId="{5EC26886-4DB4-4EBB-BD0B-38799CFB831B}" srcOrd="4" destOrd="0" parTransId="{63ED42E2-6E0D-45E5-BC5C-3090959CAE69}" sibTransId="{E5845875-4086-42E4-8965-BD44A42F2727}"/>
    <dgm:cxn modelId="{2D5EE63B-22DF-4C7D-AE4C-495283B34B52}" srcId="{A0009A04-7F1A-409F-AD4B-198BE8B691AC}" destId="{FF7479A3-7E9C-4802-8CE5-EB9B90234B7B}" srcOrd="1" destOrd="0" parTransId="{4DBB7E36-0BD7-44C2-968B-4F7A59489515}" sibTransId="{53ECAE94-04C9-4F6C-829C-954A3CCBB265}"/>
    <dgm:cxn modelId="{46078C02-1AA6-4318-8CD8-9C57813DC7FE}" type="presOf" srcId="{DCB1C95A-2335-432E-9CA9-1194E5ED8143}" destId="{57B1A3E2-13B3-42B0-A739-28404662ABF5}" srcOrd="0" destOrd="0" presId="urn:microsoft.com/office/officeart/2005/8/layout/pyramid2"/>
    <dgm:cxn modelId="{97705776-0729-4C44-A747-FC1C9E578F69}" type="presOf" srcId="{6858316B-FBEB-4DC2-8F8B-43372C3A4C67}" destId="{12CEB98F-A394-470D-A755-1646866BC746}" srcOrd="0" destOrd="0" presId="urn:microsoft.com/office/officeart/2005/8/layout/pyramid2"/>
    <dgm:cxn modelId="{AC66EF57-7C36-4A34-83C1-7062A9EB73EC}" type="presOf" srcId="{6E50CF92-A695-44D6-BF9A-AD3E9F0EB856}" destId="{3DFDFF3B-4A4C-4C15-B470-570215AD3ACA}" srcOrd="0" destOrd="0" presId="urn:microsoft.com/office/officeart/2005/8/layout/pyramid2"/>
    <dgm:cxn modelId="{C8201EDD-6EE2-4E18-B5C0-B1E2E071EE40}" srcId="{A0009A04-7F1A-409F-AD4B-198BE8B691AC}" destId="{DCB1C95A-2335-432E-9CA9-1194E5ED8143}" srcOrd="3" destOrd="0" parTransId="{E4C2F476-338C-4499-B641-C005AE0EFBC0}" sibTransId="{EDC7ADF2-F42E-4C89-AF24-A1AE42D79083}"/>
    <dgm:cxn modelId="{D6E5B5D8-2F23-4A40-A418-3508ED279A4B}" type="presOf" srcId="{FF7479A3-7E9C-4802-8CE5-EB9B90234B7B}" destId="{6957A2CC-FF68-444B-BE7E-BD79FA17A332}" srcOrd="0" destOrd="0" presId="urn:microsoft.com/office/officeart/2005/8/layout/pyramid2"/>
    <dgm:cxn modelId="{D5E0D9B5-7E66-4238-A444-A2DC61FAAF08}" srcId="{A0009A04-7F1A-409F-AD4B-198BE8B691AC}" destId="{6858316B-FBEB-4DC2-8F8B-43372C3A4C67}" srcOrd="0" destOrd="0" parTransId="{442765A7-C34F-4899-9686-94865270CC18}" sibTransId="{892661EC-1937-4781-B7F8-47B2E952FC01}"/>
    <dgm:cxn modelId="{519A04B9-8CE9-493F-9A59-47B27C01C553}" srcId="{A0009A04-7F1A-409F-AD4B-198BE8B691AC}" destId="{6E50CF92-A695-44D6-BF9A-AD3E9F0EB856}" srcOrd="2" destOrd="0" parTransId="{D002A394-A706-4620-B026-9355D2C14211}" sibTransId="{7DDE067D-CA63-4F29-92FB-14CAC51F07E0}"/>
    <dgm:cxn modelId="{6DD1EEDB-C15A-4B0A-8F74-B14D2A2FF73E}" type="presParOf" srcId="{A597A2A9-0BBF-4A42-80B5-D2067FD560F6}" destId="{AA21178A-81ED-4A27-9C43-827696CD07F2}" srcOrd="0" destOrd="0" presId="urn:microsoft.com/office/officeart/2005/8/layout/pyramid2"/>
    <dgm:cxn modelId="{76B89A13-A2C2-4A6B-80D0-E44F36CC8877}" type="presParOf" srcId="{A597A2A9-0BBF-4A42-80B5-D2067FD560F6}" destId="{7061B6AA-2A77-4F9D-8C2A-304720D78E44}" srcOrd="1" destOrd="0" presId="urn:microsoft.com/office/officeart/2005/8/layout/pyramid2"/>
    <dgm:cxn modelId="{EC8D1015-719E-407A-B66B-42C15EE26F8C}" type="presParOf" srcId="{7061B6AA-2A77-4F9D-8C2A-304720D78E44}" destId="{12CEB98F-A394-470D-A755-1646866BC746}" srcOrd="0" destOrd="0" presId="urn:microsoft.com/office/officeart/2005/8/layout/pyramid2"/>
    <dgm:cxn modelId="{00C4D5CE-1B59-478E-A654-D4DA1DCED916}" type="presParOf" srcId="{7061B6AA-2A77-4F9D-8C2A-304720D78E44}" destId="{B28D75DE-1DDE-4AE8-A6E9-1CB828D24410}" srcOrd="1" destOrd="0" presId="urn:microsoft.com/office/officeart/2005/8/layout/pyramid2"/>
    <dgm:cxn modelId="{9ED08AF0-B83F-4156-B6E8-3A6B47980B41}" type="presParOf" srcId="{7061B6AA-2A77-4F9D-8C2A-304720D78E44}" destId="{6957A2CC-FF68-444B-BE7E-BD79FA17A332}" srcOrd="2" destOrd="0" presId="urn:microsoft.com/office/officeart/2005/8/layout/pyramid2"/>
    <dgm:cxn modelId="{11E9E02A-2D23-4D63-813D-8DE8152D4228}" type="presParOf" srcId="{7061B6AA-2A77-4F9D-8C2A-304720D78E44}" destId="{35CB9153-E571-42ED-81A5-5E14A518A87B}" srcOrd="3" destOrd="0" presId="urn:microsoft.com/office/officeart/2005/8/layout/pyramid2"/>
    <dgm:cxn modelId="{A99C0795-9A29-4643-8DC4-3A09E1513AF7}" type="presParOf" srcId="{7061B6AA-2A77-4F9D-8C2A-304720D78E44}" destId="{3DFDFF3B-4A4C-4C15-B470-570215AD3ACA}" srcOrd="4" destOrd="0" presId="urn:microsoft.com/office/officeart/2005/8/layout/pyramid2"/>
    <dgm:cxn modelId="{09234FB0-39FF-425E-A2CA-59C90E9189CA}" type="presParOf" srcId="{7061B6AA-2A77-4F9D-8C2A-304720D78E44}" destId="{558CE497-B48B-4F1A-AF52-479AF35448CE}" srcOrd="5" destOrd="0" presId="urn:microsoft.com/office/officeart/2005/8/layout/pyramid2"/>
    <dgm:cxn modelId="{287056E5-5EDC-49AC-830C-4296A4DB9CC7}" type="presParOf" srcId="{7061B6AA-2A77-4F9D-8C2A-304720D78E44}" destId="{57B1A3E2-13B3-42B0-A739-28404662ABF5}" srcOrd="6" destOrd="0" presId="urn:microsoft.com/office/officeart/2005/8/layout/pyramid2"/>
    <dgm:cxn modelId="{036E5E00-A849-4C01-A061-00890A1BC43A}" type="presParOf" srcId="{7061B6AA-2A77-4F9D-8C2A-304720D78E44}" destId="{84CF772B-31E9-49AD-92F4-AE036E629B6C}" srcOrd="7" destOrd="0" presId="urn:microsoft.com/office/officeart/2005/8/layout/pyramid2"/>
    <dgm:cxn modelId="{05B07D01-92BB-488B-9F03-149DB9A05B1B}" type="presParOf" srcId="{7061B6AA-2A77-4F9D-8C2A-304720D78E44}" destId="{4C90A263-339D-432F-A488-32058E75ECB2}" srcOrd="8" destOrd="0" presId="urn:microsoft.com/office/officeart/2005/8/layout/pyramid2"/>
    <dgm:cxn modelId="{E29418DE-504B-4C1D-B7E6-BB08DC804C99}" type="presParOf" srcId="{7061B6AA-2A77-4F9D-8C2A-304720D78E44}" destId="{7B9C867C-59EF-4BE5-AC53-BF150ADAA4D7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3817332-6081-4F4C-973A-853F5642CBA4}" type="doc">
      <dgm:prSet loTypeId="urn:microsoft.com/office/officeart/2005/8/layout/hProcess9" loCatId="process" qsTypeId="urn:microsoft.com/office/officeart/2005/8/quickstyle/3d5" qsCatId="3D" csTypeId="urn:microsoft.com/office/officeart/2005/8/colors/accent1_2#9" csCatId="accent1" phldr="1"/>
      <dgm:spPr/>
    </dgm:pt>
    <dgm:pt modelId="{B954C741-5893-43B5-934B-DBACBB7FA89F}">
      <dgm:prSet phldrT="[Текст]"/>
      <dgm:spPr/>
      <dgm:t>
        <a:bodyPr/>
        <a:lstStyle/>
        <a:p>
          <a:r>
            <a:rPr lang="ru-RU" dirty="0" smtClean="0"/>
            <a:t>Наблюдение и первичный мониторинг</a:t>
          </a:r>
          <a:endParaRPr lang="ru-RU" dirty="0"/>
        </a:p>
      </dgm:t>
    </dgm:pt>
    <dgm:pt modelId="{02F079AE-E4EB-4A92-9DF6-30FCCABB3E42}" type="parTrans" cxnId="{A92189AB-BDA0-4959-A155-8973D0205BDD}">
      <dgm:prSet/>
      <dgm:spPr/>
      <dgm:t>
        <a:bodyPr/>
        <a:lstStyle/>
        <a:p>
          <a:endParaRPr lang="ru-RU"/>
        </a:p>
      </dgm:t>
    </dgm:pt>
    <dgm:pt modelId="{715D9D0B-B413-460D-A804-7AA66CF4CC6D}" type="sibTrans" cxnId="{A92189AB-BDA0-4959-A155-8973D0205BDD}">
      <dgm:prSet/>
      <dgm:spPr/>
      <dgm:t>
        <a:bodyPr/>
        <a:lstStyle/>
        <a:p>
          <a:endParaRPr lang="ru-RU"/>
        </a:p>
      </dgm:t>
    </dgm:pt>
    <dgm:pt modelId="{FA6FBA3C-DD75-42C4-B26A-5BD651E7D01E}">
      <dgm:prSet phldrT="[Текст]"/>
      <dgm:spPr/>
      <dgm:t>
        <a:bodyPr/>
        <a:lstStyle/>
        <a:p>
          <a:r>
            <a:rPr lang="ru-RU" dirty="0" smtClean="0"/>
            <a:t>Реализация</a:t>
          </a:r>
          <a:endParaRPr lang="ru-RU" dirty="0"/>
        </a:p>
      </dgm:t>
    </dgm:pt>
    <dgm:pt modelId="{146C595E-1C69-409A-8F48-4ED27B64E0D9}" type="parTrans" cxnId="{C3D29501-E150-4127-A7BF-3D92002D1DD4}">
      <dgm:prSet/>
      <dgm:spPr/>
      <dgm:t>
        <a:bodyPr/>
        <a:lstStyle/>
        <a:p>
          <a:endParaRPr lang="ru-RU"/>
        </a:p>
      </dgm:t>
    </dgm:pt>
    <dgm:pt modelId="{CA2BAA5E-0FA0-45BB-BD5D-9943ED055C2A}" type="sibTrans" cxnId="{C3D29501-E150-4127-A7BF-3D92002D1DD4}">
      <dgm:prSet/>
      <dgm:spPr/>
      <dgm:t>
        <a:bodyPr/>
        <a:lstStyle/>
        <a:p>
          <a:endParaRPr lang="ru-RU"/>
        </a:p>
      </dgm:t>
    </dgm:pt>
    <dgm:pt modelId="{8DBCE6DC-5C3A-4728-A205-8013CB49D5D2}">
      <dgm:prSet phldrT="[Текст]"/>
      <dgm:spPr/>
      <dgm:t>
        <a:bodyPr/>
        <a:lstStyle/>
        <a:p>
          <a:r>
            <a:rPr lang="ru-RU" dirty="0" smtClean="0"/>
            <a:t>Итоговый мониторинг</a:t>
          </a:r>
          <a:endParaRPr lang="ru-RU" dirty="0"/>
        </a:p>
      </dgm:t>
    </dgm:pt>
    <dgm:pt modelId="{3F6ED48D-A806-4921-B39A-A297E79D9F68}" type="parTrans" cxnId="{1D3E49AB-17D5-4DFD-A6F5-97628E3F252C}">
      <dgm:prSet/>
      <dgm:spPr/>
      <dgm:t>
        <a:bodyPr/>
        <a:lstStyle/>
        <a:p>
          <a:endParaRPr lang="ru-RU"/>
        </a:p>
      </dgm:t>
    </dgm:pt>
    <dgm:pt modelId="{9EC3BA70-6DA1-411C-8D67-A361C4C2E3B9}" type="sibTrans" cxnId="{1D3E49AB-17D5-4DFD-A6F5-97628E3F252C}">
      <dgm:prSet/>
      <dgm:spPr/>
      <dgm:t>
        <a:bodyPr/>
        <a:lstStyle/>
        <a:p>
          <a:endParaRPr lang="ru-RU"/>
        </a:p>
      </dgm:t>
    </dgm:pt>
    <dgm:pt modelId="{B7270872-1663-401D-AD19-C5DB8ED11A63}" type="pres">
      <dgm:prSet presAssocID="{E3817332-6081-4F4C-973A-853F5642CBA4}" presName="CompostProcess" presStyleCnt="0">
        <dgm:presLayoutVars>
          <dgm:dir/>
          <dgm:resizeHandles val="exact"/>
        </dgm:presLayoutVars>
      </dgm:prSet>
      <dgm:spPr/>
    </dgm:pt>
    <dgm:pt modelId="{4AAC5545-8D16-442F-9F34-9D6952C5F8FC}" type="pres">
      <dgm:prSet presAssocID="{E3817332-6081-4F4C-973A-853F5642CBA4}" presName="arrow" presStyleLbl="bgShp" presStyleIdx="0" presStyleCnt="1"/>
      <dgm:spPr/>
    </dgm:pt>
    <dgm:pt modelId="{7A5830CB-F85E-4839-8B01-70F73F5D3310}" type="pres">
      <dgm:prSet presAssocID="{E3817332-6081-4F4C-973A-853F5642CBA4}" presName="linearProcess" presStyleCnt="0"/>
      <dgm:spPr/>
    </dgm:pt>
    <dgm:pt modelId="{B1D82F55-E23A-4006-923C-131C12F16B21}" type="pres">
      <dgm:prSet presAssocID="{B954C741-5893-43B5-934B-DBACBB7FA89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F5EE71-6110-49E4-ADF3-C75B80D3D5A4}" type="pres">
      <dgm:prSet presAssocID="{715D9D0B-B413-460D-A804-7AA66CF4CC6D}" presName="sibTrans" presStyleCnt="0"/>
      <dgm:spPr/>
    </dgm:pt>
    <dgm:pt modelId="{C965602D-47AE-4B5F-A9FE-C7F44C2A1D9A}" type="pres">
      <dgm:prSet presAssocID="{FA6FBA3C-DD75-42C4-B26A-5BD651E7D01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2CA81-3765-4AF2-8B8E-FD7199E21737}" type="pres">
      <dgm:prSet presAssocID="{CA2BAA5E-0FA0-45BB-BD5D-9943ED055C2A}" presName="sibTrans" presStyleCnt="0"/>
      <dgm:spPr/>
    </dgm:pt>
    <dgm:pt modelId="{8445C06C-FA2B-4F66-B63C-542C5BAC4D6D}" type="pres">
      <dgm:prSet presAssocID="{8DBCE6DC-5C3A-4728-A205-8013CB49D5D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637EB-DCA5-467C-8E6A-3D152072F2C2}" type="presOf" srcId="{B954C741-5893-43B5-934B-DBACBB7FA89F}" destId="{B1D82F55-E23A-4006-923C-131C12F16B21}" srcOrd="0" destOrd="0" presId="urn:microsoft.com/office/officeart/2005/8/layout/hProcess9"/>
    <dgm:cxn modelId="{1D3E49AB-17D5-4DFD-A6F5-97628E3F252C}" srcId="{E3817332-6081-4F4C-973A-853F5642CBA4}" destId="{8DBCE6DC-5C3A-4728-A205-8013CB49D5D2}" srcOrd="2" destOrd="0" parTransId="{3F6ED48D-A806-4921-B39A-A297E79D9F68}" sibTransId="{9EC3BA70-6DA1-411C-8D67-A361C4C2E3B9}"/>
    <dgm:cxn modelId="{AC3DD1BE-DDAD-49F6-9AF7-321665660C7D}" type="presOf" srcId="{E3817332-6081-4F4C-973A-853F5642CBA4}" destId="{B7270872-1663-401D-AD19-C5DB8ED11A63}" srcOrd="0" destOrd="0" presId="urn:microsoft.com/office/officeart/2005/8/layout/hProcess9"/>
    <dgm:cxn modelId="{C3D29501-E150-4127-A7BF-3D92002D1DD4}" srcId="{E3817332-6081-4F4C-973A-853F5642CBA4}" destId="{FA6FBA3C-DD75-42C4-B26A-5BD651E7D01E}" srcOrd="1" destOrd="0" parTransId="{146C595E-1C69-409A-8F48-4ED27B64E0D9}" sibTransId="{CA2BAA5E-0FA0-45BB-BD5D-9943ED055C2A}"/>
    <dgm:cxn modelId="{A92189AB-BDA0-4959-A155-8973D0205BDD}" srcId="{E3817332-6081-4F4C-973A-853F5642CBA4}" destId="{B954C741-5893-43B5-934B-DBACBB7FA89F}" srcOrd="0" destOrd="0" parTransId="{02F079AE-E4EB-4A92-9DF6-30FCCABB3E42}" sibTransId="{715D9D0B-B413-460D-A804-7AA66CF4CC6D}"/>
    <dgm:cxn modelId="{9AE390A8-F0C6-43FD-8910-3FF6D6415CF0}" type="presOf" srcId="{8DBCE6DC-5C3A-4728-A205-8013CB49D5D2}" destId="{8445C06C-FA2B-4F66-B63C-542C5BAC4D6D}" srcOrd="0" destOrd="0" presId="urn:microsoft.com/office/officeart/2005/8/layout/hProcess9"/>
    <dgm:cxn modelId="{57552CAE-C067-4AD0-BD98-324FDA05463A}" type="presOf" srcId="{FA6FBA3C-DD75-42C4-B26A-5BD651E7D01E}" destId="{C965602D-47AE-4B5F-A9FE-C7F44C2A1D9A}" srcOrd="0" destOrd="0" presId="urn:microsoft.com/office/officeart/2005/8/layout/hProcess9"/>
    <dgm:cxn modelId="{041C4087-EF56-458A-853E-72AAC7407578}" type="presParOf" srcId="{B7270872-1663-401D-AD19-C5DB8ED11A63}" destId="{4AAC5545-8D16-442F-9F34-9D6952C5F8FC}" srcOrd="0" destOrd="0" presId="urn:microsoft.com/office/officeart/2005/8/layout/hProcess9"/>
    <dgm:cxn modelId="{C0373757-8945-40FC-BCAF-D2343A10DBF7}" type="presParOf" srcId="{B7270872-1663-401D-AD19-C5DB8ED11A63}" destId="{7A5830CB-F85E-4839-8B01-70F73F5D3310}" srcOrd="1" destOrd="0" presId="urn:microsoft.com/office/officeart/2005/8/layout/hProcess9"/>
    <dgm:cxn modelId="{98C10911-7AA3-4C57-8B32-27428E6156C9}" type="presParOf" srcId="{7A5830CB-F85E-4839-8B01-70F73F5D3310}" destId="{B1D82F55-E23A-4006-923C-131C12F16B21}" srcOrd="0" destOrd="0" presId="urn:microsoft.com/office/officeart/2005/8/layout/hProcess9"/>
    <dgm:cxn modelId="{5D43C8A3-0F45-4A7E-9EC2-83DAA52B9471}" type="presParOf" srcId="{7A5830CB-F85E-4839-8B01-70F73F5D3310}" destId="{C7F5EE71-6110-49E4-ADF3-C75B80D3D5A4}" srcOrd="1" destOrd="0" presId="urn:microsoft.com/office/officeart/2005/8/layout/hProcess9"/>
    <dgm:cxn modelId="{565CA5E6-E4A0-45BD-93CA-E0A6C5090E8E}" type="presParOf" srcId="{7A5830CB-F85E-4839-8B01-70F73F5D3310}" destId="{C965602D-47AE-4B5F-A9FE-C7F44C2A1D9A}" srcOrd="2" destOrd="0" presId="urn:microsoft.com/office/officeart/2005/8/layout/hProcess9"/>
    <dgm:cxn modelId="{543C3EE0-5B7B-4C20-9042-22EFB81F6C42}" type="presParOf" srcId="{7A5830CB-F85E-4839-8B01-70F73F5D3310}" destId="{AD52CA81-3765-4AF2-8B8E-FD7199E21737}" srcOrd="3" destOrd="0" presId="urn:microsoft.com/office/officeart/2005/8/layout/hProcess9"/>
    <dgm:cxn modelId="{32FDF972-A3C4-4129-BB07-8C20CD99233B}" type="presParOf" srcId="{7A5830CB-F85E-4839-8B01-70F73F5D3310}" destId="{8445C06C-FA2B-4F66-B63C-542C5BAC4D6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1AEDF-CCA6-40E4-A268-F67086082CAA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18D07-9277-4001-801C-D0BE9785B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92593-3D39-4612-A49A-6D8801B22873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CF7B8-B898-454E-8830-1E7F1779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E4AB9-7626-4F63-8FD7-D704A8969B4D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7F0AC-E07F-4BC4-BF47-3F0D79AEA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786D98-6F02-499B-B227-66FA5DB3EAC4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63E646-1C70-4538-8D19-5D56CC151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22DB9-0309-4294-BFE4-67B8C5EA5070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C8DE-678A-4775-B094-F9E52B6D8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3E57B-E980-414A-A7E0-A18A3BA30F49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58B6-42E5-4439-9D65-EC417ECD7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16F94-CE6D-497B-AB7B-63CC692C6186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28A6F-A3E3-48B4-9AB3-5517B78D1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AB3242-36BD-496E-AD74-4947CAF462CD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71F4A88-0699-414F-AA49-E47D6BA05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34E51-5915-41DB-AD2B-7A1533BAB1CB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4C2D2-CFDE-4821-92E2-CD08C44A3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06235C-9952-4339-8FAA-AB75C7AC9CE9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92A7BE-E732-4D84-99CA-07443BD6F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1541C4-77AE-4596-BBE6-826FB4B54254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F4E679-045B-493E-9284-4DC6F9002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77CEE9A-3280-4A4D-971C-D9BDBBFD039D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67A4ED8-AF03-48E0-8B79-A0734700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7" r:id="rId6"/>
    <p:sldLayoutId id="2147483741" r:id="rId7"/>
    <p:sldLayoutId id="2147483748" r:id="rId8"/>
    <p:sldLayoutId id="2147483749" r:id="rId9"/>
    <p:sldLayoutId id="2147483740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0C61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AABBD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AACC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microsoft.com/office/2007/relationships/diagramDrawing" Target="../diagrams/drawing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microsoft.com/office/2007/relationships/diagramDrawing" Target="../diagrams/drawing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1928802"/>
            <a:ext cx="6215063" cy="3214709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«Психолого-педагогические условия для успешного сопровождения индивидуальной траектории речевого развития детей дошкольного возраста»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643563"/>
            <a:ext cx="6172200" cy="731837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1200" smtClean="0"/>
              <a:t>Подготовила:</a:t>
            </a:r>
          </a:p>
          <a:p>
            <a:pPr algn="r">
              <a:lnSpc>
                <a:spcPct val="80000"/>
              </a:lnSpc>
            </a:pPr>
            <a:r>
              <a:rPr lang="ru-RU" sz="1200" smtClean="0"/>
              <a:t>Сафронова Любовь Александровна,  старший воспитатель</a:t>
            </a:r>
          </a:p>
          <a:p>
            <a:pPr algn="r">
              <a:lnSpc>
                <a:spcPct val="80000"/>
              </a:lnSpc>
            </a:pPr>
            <a:r>
              <a:rPr lang="ru-RU" sz="1200" smtClean="0"/>
              <a:t>МАДОУ № 13 «Умка» г. Химки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785918" y="142852"/>
            <a:ext cx="7143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для выступления  на региональном</a:t>
            </a: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научно-практическом семинаре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«Сопровождение индивидуальной траектории речевого развития 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дошкольного возраста»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кафедры дошкольного образования АСОУ 06 июня 2019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cervantes148.ru/images/proforienta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929063"/>
            <a:ext cx="45720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1524000" y="0"/>
          <a:ext cx="719140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14282" y="214290"/>
            <a:ext cx="41545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bat" pitchFamily="2" charset="0"/>
              </a:rPr>
              <a:t>Ориентирована  на:</a:t>
            </a:r>
            <a:endParaRPr lang="ru-RU" sz="3200" b="1" dirty="0">
              <a:solidFill>
                <a:srgbClr val="002060"/>
              </a:solidFill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A0F324F-28C9-466A-802F-B22BB840E9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2A0F324F-28C9-466A-802F-B22BB840E9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025FE6-9A83-457E-A53E-E2FEF6780E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88025FE6-9A83-457E-A53E-E2FEF6780E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35DC810-AA2C-41EE-81FB-56AF9ED02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C35DC810-AA2C-41EE-81FB-56AF9ED02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275A75D-8AE3-4723-9C1A-FB065CDDE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8275A75D-8AE3-4723-9C1A-FB065CDDE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4C609C-7770-4736-8FBF-FA6277D6B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5A4C609C-7770-4736-8FBF-FA6277D6BA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C529D3-3E96-4E93-9CDD-A1BE72CF4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F8C529D3-3E96-4E93-9CDD-A1BE72CF4D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uvarovstas.ru/wp-content/uploads/2013/07/Condi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3429000"/>
            <a:ext cx="328614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/>
        </p:nvGraphicFramePr>
        <p:xfrm>
          <a:off x="2357422" y="-214338"/>
          <a:ext cx="635798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79388" y="260350"/>
            <a:ext cx="31229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bat" pitchFamily="2" charset="0"/>
              </a:rPr>
              <a:t>Условия ИОТ</a:t>
            </a:r>
            <a:endParaRPr lang="ru-RU" sz="3200" b="1" dirty="0">
              <a:solidFill>
                <a:srgbClr val="002060"/>
              </a:solidFill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CA9B271-1CB1-4C87-9588-4B63F72C32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ACA9B271-1CB1-4C87-9588-4B63F72C32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ACA9B271-1CB1-4C87-9588-4B63F72C32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2016B5-F9DE-44A2-828C-4DBB0A39B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8D2016B5-F9DE-44A2-828C-4DBB0A39B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8D2016B5-F9DE-44A2-828C-4DBB0A39B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572F1C-8B66-44A1-98F5-57C644BEC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8C572F1C-8B66-44A1-98F5-57C644BEC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8C572F1C-8B66-44A1-98F5-57C644BEC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391EA51-240D-4789-95EF-71E4E38CA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D391EA51-240D-4789-95EF-71E4E38CA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D391EA51-240D-4789-95EF-71E4E38CA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37E795-B345-4EBF-85E0-2740E0B119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8337E795-B345-4EBF-85E0-2740E0B119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8337E795-B345-4EBF-85E0-2740E0B119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F9D935-062B-4706-9404-4D8573598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5AF9D935-062B-4706-9404-4D8573598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5AF9D935-062B-4706-9404-4D8573598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www.syl.ru/misc/i/ai/167876/627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3116"/>
            <a:ext cx="3714776" cy="2377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Схема 9"/>
          <p:cNvGraphicFramePr/>
          <p:nvPr/>
        </p:nvGraphicFramePr>
        <p:xfrm>
          <a:off x="-142908" y="0"/>
          <a:ext cx="914406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333375"/>
            <a:ext cx="28432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bat" pitchFamily="2" charset="0"/>
              </a:rPr>
              <a:t>Принципы</a:t>
            </a:r>
            <a:endParaRPr lang="ru-RU" sz="3200" b="1" dirty="0">
              <a:solidFill>
                <a:srgbClr val="002060"/>
              </a:solidFill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7EBE5D3-81BF-4B02-BE4B-E41FD3DA84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dgm id="{D7EBE5D3-81BF-4B02-BE4B-E41FD3DA84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0A2B1D0-B43A-43AF-A20C-FA5DE89BC0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graphicEl>
                                              <a:dgm id="{70A2B1D0-B43A-43AF-A20C-FA5DE89BC0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349E59B-B54E-4349-812A-F1671739FE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graphicEl>
                                              <a:dgm id="{6349E59B-B54E-4349-812A-F1671739FE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4EB41C0-47BA-49EE-A868-7B72B52532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>
                                            <p:graphicEl>
                                              <a:dgm id="{94EB41C0-47BA-49EE-A868-7B72B52532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0323ADE-D9F5-498F-B625-DFEC139E5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>
                                            <p:graphicEl>
                                              <a:dgm id="{B0323ADE-D9F5-498F-B625-DFEC139E58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841624A-EDBF-49B6-A6CF-1D2D13004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>
                                            <p:graphicEl>
                                              <a:dgm id="{1841624A-EDBF-49B6-A6CF-1D2D130040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815BDA3-F340-410B-BA75-2288960944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>
                                            <p:graphicEl>
                                              <a:dgm id="{0815BDA3-F340-410B-BA75-2288960944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31F5A9A-768C-42DB-90AA-5B2518616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>
                                            <p:graphicEl>
                                              <a:dgm id="{831F5A9A-768C-42DB-90AA-5B2518616A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57224" y="1214422"/>
          <a:ext cx="7143800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938" name="Picture 2" descr="http://book-science.ru/artimage/p135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42852"/>
            <a:ext cx="3048000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214810" y="357166"/>
            <a:ext cx="24833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" pitchFamily="2" charset="0"/>
              </a:rPr>
              <a:t>Компоненты</a:t>
            </a:r>
            <a:endParaRPr lang="ru-RU" sz="2800" b="1" dirty="0">
              <a:solidFill>
                <a:srgbClr val="002060"/>
              </a:solidFill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A21178A-81ED-4A27-9C43-827696CD0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AA21178A-81ED-4A27-9C43-827696CD07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2CEB98F-A394-470D-A755-1646866BC7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12CEB98F-A394-470D-A755-1646866BC7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957A2CC-FF68-444B-BE7E-BD79FA17A3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6957A2CC-FF68-444B-BE7E-BD79FA17A3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DFDFF3B-4A4C-4C15-B470-570215AD3A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3DFDFF3B-4A4C-4C15-B470-570215AD3A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7B1A3E2-13B3-42B0-A739-28404662A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57B1A3E2-13B3-42B0-A739-28404662AB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C90A263-339D-432F-A488-32058E75EC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4C90A263-339D-432F-A488-32058E75EC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8578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914" name="Picture 2" descr="http://design-nsk.ru/etap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245365"/>
            <a:ext cx="2571768" cy="2198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900113" y="333375"/>
            <a:ext cx="42082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" pitchFamily="2" charset="0"/>
              </a:rPr>
              <a:t>Этапы создания ИОТ</a:t>
            </a:r>
            <a:endParaRPr lang="ru-RU" sz="2800" b="1" dirty="0">
              <a:solidFill>
                <a:srgbClr val="002060"/>
              </a:solidFill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AAC5545-8D16-442F-9F34-9D6952C5F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4AAC5545-8D16-442F-9F34-9D6952C5F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4AAC5545-8D16-442F-9F34-9D6952C5F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D82F55-E23A-4006-923C-131C12F1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B1D82F55-E23A-4006-923C-131C12F1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B1D82F55-E23A-4006-923C-131C12F1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65602D-47AE-4B5F-A9FE-C7F44C2A1D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C965602D-47AE-4B5F-A9FE-C7F44C2A1D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C965602D-47AE-4B5F-A9FE-C7F44C2A1D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445C06C-FA2B-4F66-B63C-542C5BAC4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8445C06C-FA2B-4F66-B63C-542C5BAC4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8445C06C-FA2B-4F66-B63C-542C5BAC4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1071563" y="2571750"/>
            <a:ext cx="64119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0070C0"/>
                </a:solidFill>
                <a:latin typeface="Arbat"/>
              </a:rPr>
              <a:t>Спасибо за 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uweb.ru/file/tuweb/Articles/31/articles_id-aktualn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6800" y="2286000"/>
            <a:ext cx="3859213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214438" y="500063"/>
            <a:ext cx="5857875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bat"/>
                <a:cs typeface="Times New Roman" pitchFamily="18" charset="0"/>
              </a:rPr>
              <a:t>Создание оптимальных условий для реализации потенциальных возможностей каждого воспитанника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857375" y="2643188"/>
            <a:ext cx="5072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Arbat"/>
              </a:rPr>
              <a:t>Цель исследования: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3429000"/>
            <a:ext cx="778668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Arbat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bat"/>
              </a:rPr>
              <a:t>определить и обосновать  педагогические условия эффективного сопровождения индивидуальных образовательных траекторий детей старшего дошкольного возраста на основе современных исследований и передовых практик  ДОО и педагогов </a:t>
            </a:r>
          </a:p>
        </p:txBody>
      </p:sp>
      <p:pic>
        <p:nvPicPr>
          <p:cNvPr id="4098" name="Picture 2" descr="http://vchemraznica.ru/wp-content/uploads/2016/05/preedm_is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42852"/>
            <a:ext cx="3651244" cy="2312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ursach37.com/yzi8vgwctv/wp-content/uploads/obekt-i-predmet-issledovania-783x4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52"/>
            <a:ext cx="5643602" cy="3459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3786188"/>
            <a:ext cx="83581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Arbat"/>
              </a:rPr>
              <a:t>Объект: </a:t>
            </a:r>
            <a:r>
              <a:rPr lang="ru-RU" sz="2400">
                <a:latin typeface="Arbat"/>
              </a:rPr>
              <a:t>развитие речи детей старшего дошкольного возраста</a:t>
            </a:r>
            <a:r>
              <a:rPr lang="ru-RU" sz="2400">
                <a:latin typeface="Century Schoolbook" pitchFamily="18" charset="0"/>
              </a:rPr>
              <a:t> </a:t>
            </a:r>
          </a:p>
          <a:p>
            <a:endParaRPr lang="ru-RU">
              <a:latin typeface="Century Schoolbook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5000625"/>
            <a:ext cx="7715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Arbat"/>
              </a:rPr>
              <a:t>Предмет : </a:t>
            </a:r>
            <a:r>
              <a:rPr lang="ru-RU" sz="2400">
                <a:latin typeface="Arbat"/>
              </a:rPr>
              <a:t>процесс</a:t>
            </a:r>
            <a:r>
              <a:rPr lang="ru-RU" sz="2400" b="1">
                <a:latin typeface="Arbat"/>
              </a:rPr>
              <a:t> </a:t>
            </a:r>
            <a:r>
              <a:rPr lang="ru-RU" sz="2400">
                <a:latin typeface="Arbat"/>
              </a:rPr>
              <a:t>сопровождения индивидуальных  траекторий речевого развития  детей старшего дошкольного возраста</a:t>
            </a:r>
          </a:p>
          <a:p>
            <a:pPr algn="ctr"/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fbhg.edukit.km.ua/files2/images/%D0%BD%D0%B0%20%D1%81%D0%B0%D0%B9%D1%8255555555555555555555.jpg?size=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0"/>
            <a:ext cx="3000396" cy="322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/>
        </p:nvGraphicFramePr>
        <p:xfrm>
          <a:off x="-428660" y="1285860"/>
          <a:ext cx="6667504" cy="456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08038" y="6256338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85728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bat" pitchFamily="2" charset="0"/>
              </a:rPr>
              <a:t>Педагогические условия</a:t>
            </a:r>
            <a:endParaRPr lang="ru-RU" sz="2800" b="1" dirty="0"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D53B67F-2803-4C24-B274-C679EC9579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FD53B67F-2803-4C24-B274-C679EC9579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633477-E2BF-4A3D-BEC0-A2CFDA500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03633477-E2BF-4A3D-BEC0-A2CFDA500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0D55415-9ED5-432B-9FAF-A7BB04588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80D55415-9ED5-432B-9FAF-A7BB045883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72D65A-BC6C-4CCE-9220-A174E63956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C972D65A-BC6C-4CCE-9220-A174E63956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o2.imgsmail.ru/imgpreview?key=ea26deba4d81ac&amp;mb=imgdb_preview_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42852"/>
            <a:ext cx="4500594" cy="2502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/>
        </p:nvGraphicFramePr>
        <p:xfrm>
          <a:off x="-714412" y="1071546"/>
          <a:ext cx="671517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0" y="214290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bat" pitchFamily="2" charset="0"/>
              </a:rPr>
              <a:t>Задачи</a:t>
            </a:r>
            <a:endParaRPr lang="ru-RU" sz="3600" b="1" dirty="0"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49354AB-6F53-41BB-9FD0-9FE08C715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C49354AB-6F53-41BB-9FD0-9FE08C715F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9AA7232-7B1F-4171-A1C3-F21090A714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99AA7232-7B1F-4171-A1C3-F21090A714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FD81D07-5BA7-449E-A368-B5DAF458B5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8FD81D07-5BA7-449E-A368-B5DAF458B5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www.garant-cps.ru/images/%D0%BF%D1%80%D0%B5%D0%B7%D0%B5%D0%BD%D1%82%D0%B0%D1%86%D0%B8%D1%8F%20(1)-11.jpg"/>
          <p:cNvPicPr>
            <a:picLocks noChangeAspect="1" noChangeArrowheads="1"/>
          </p:cNvPicPr>
          <p:nvPr/>
        </p:nvPicPr>
        <p:blipFill>
          <a:blip r:embed="rId2" cstate="print"/>
          <a:srcRect l="53398" t="24762" b="14456"/>
          <a:stretch>
            <a:fillRect/>
          </a:stretch>
        </p:blipFill>
        <p:spPr bwMode="auto">
          <a:xfrm>
            <a:off x="4500562" y="214290"/>
            <a:ext cx="392909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" y="785813"/>
            <a:ext cx="3857625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Arbat"/>
              </a:rPr>
              <a:t>Сопровождать</a:t>
            </a:r>
            <a:r>
              <a:rPr lang="ru-RU" sz="2800">
                <a:latin typeface="Arbat"/>
              </a:rPr>
              <a:t> — значит разработать и применить систему психолого-педагогических средств, обеспечивающих физический и личностный рост воспитанника. </a:t>
            </a:r>
          </a:p>
          <a:p>
            <a:endParaRPr lang="ru-RU" sz="2000">
              <a:latin typeface="Arb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pandia.ru/text/78/307/images/image010_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14290"/>
            <a:ext cx="3714776" cy="2476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14875" y="2857500"/>
            <a:ext cx="34290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Arbat"/>
              </a:rPr>
              <a:t>Индивидуальная образовательная траектория- </a:t>
            </a:r>
            <a:r>
              <a:rPr lang="ru-RU" sz="2400">
                <a:latin typeface="Arbat"/>
              </a:rPr>
              <a:t>обладает широким значением и предполагает несколько направлений реализации: </a:t>
            </a:r>
          </a:p>
          <a:p>
            <a:endParaRPr lang="ru-RU">
              <a:latin typeface="Century Schoolbook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0" y="428604"/>
          <a:ext cx="478634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6C54463-6475-4590-9FF7-51A5D5FACA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A6C54463-6475-4590-9FF7-51A5D5FACA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A6C54463-6475-4590-9FF7-51A5D5FACA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1F69EFA-25D4-4931-B0E2-13E5C0421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D1F69EFA-25D4-4931-B0E2-13E5C0421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D1F69EFA-25D4-4931-B0E2-13E5C0421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B4F8000-D7C0-40AC-99DE-4822C52E8E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5B4F8000-D7C0-40AC-99DE-4822C52E8E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graphicEl>
                                              <a:dgm id="{5B4F8000-D7C0-40AC-99DE-4822C52E8E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9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birmaga.ru/dosta/%D0%92%D0%BE%D0%B7%D0%BC%D0%BE%D0%B6%D0%BD%D1%8B%D0%B5+%D1%81%D0%BF%D0%BE%D1%81%D0%BE%D0%B1%D1%8B+%D0%BF%D0%BE%D1%81%D1%82%D1%80%D0%BE%D0%B5%D0%BD%D0%B8%D1%8F+%D0%B8%D0%BD%D0%B4%D0%B8%D0%B2%D0%B8%D0%B4%D1%83%D0%B0%D0%BB%D1%8C%D0%BD%D1%8B%D1%85+%D0%BE%D0%B1%D1%80%D0%B0%D0%B7%D0%BE%D0%B2%D0%B0%D1%82%D0%B5%D0%BB%D1%8C%D0%BD%D1%8B%D1%85+%D1%82%D1%80%D0%B0%D0%B5%D0%BA%D1%82%D0%BE%D1%80%D0%B8%D0%B9+%D0%98%D0%BD%D0%B4%D0%B8%D0%B2%D0%B8%D0%B4%D1%83%D0%B0%D0%BB%D1%8C%D0%BD%D0%B0%D1%8F+%D0%BE%D0%B1%D1%80%D0%B0%D0%B7%D0%BE%D0%B2%D0%B0%D1%82%D0%B5%D0%BB%D1%8C%D0%BD%D0%B0%D1%8F+%D1%82%D1%80%D0%B0%D0%B5%D0%BA%D1%82%D0%BE%D1%80%D0%B8%D1%8Fa/224309_html_2f2c75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2869525" cy="366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/>
        </p:nvGraphicFramePr>
        <p:xfrm>
          <a:off x="1857356" y="714356"/>
          <a:ext cx="681038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6EF2ECF-4F9B-450E-9689-E0F1225B2C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A6EF2ECF-4F9B-450E-9689-E0F1225B2C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A6EF2ECF-4F9B-450E-9689-E0F1225B2C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8CF344-3298-4C2F-9697-414583B22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258CF344-3298-4C2F-9697-414583B22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258CF344-3298-4C2F-9697-414583B22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24AAE5C-02AD-44B0-B6B2-ACA5B1666B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524AAE5C-02AD-44B0-B6B2-ACA5B1666B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524AAE5C-02AD-44B0-B6B2-ACA5B1666B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505CC26-FF1F-4BCB-8441-2E6BF6D49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A505CC26-FF1F-4BCB-8441-2E6BF6D49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A505CC26-FF1F-4BCB-8441-2E6BF6D49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0905F55-D397-4E68-9466-B6D15D22F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F0905F55-D397-4E68-9466-B6D15D22F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F0905F55-D397-4E68-9466-B6D15D22F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157</TotalTime>
  <Words>237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«Психолого-педагогические условия для успешного сопровождения индивидуальной траектории речевого развития детей дошкольного возраста»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IT-center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«Психолого-педагогические условия для успешного сопровождения индивидуальной траектории речевого развития детей дошкольного возраста»</dc:title>
  <dc:creator>Teacher</dc:creator>
  <cp:lastModifiedBy>Teacher</cp:lastModifiedBy>
  <cp:revision>5</cp:revision>
  <dcterms:created xsi:type="dcterms:W3CDTF">2019-06-06T11:57:15Z</dcterms:created>
  <dcterms:modified xsi:type="dcterms:W3CDTF">2019-06-10T13:03:28Z</dcterms:modified>
</cp:coreProperties>
</file>