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3" r:id="rId4"/>
    <p:sldId id="262" r:id="rId5"/>
    <p:sldId id="260" r:id="rId6"/>
    <p:sldId id="265" r:id="rId7"/>
    <p:sldId id="264" r:id="rId8"/>
    <p:sldId id="261" r:id="rId9"/>
    <p:sldId id="258" r:id="rId10"/>
    <p:sldId id="266" r:id="rId11"/>
    <p:sldId id="259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 showGuides="1">
      <p:cViewPr varScale="1">
        <p:scale>
          <a:sx n="108" d="100"/>
          <a:sy n="108" d="100"/>
        </p:scale>
        <p:origin x="2346" y="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42BAE-A795-4216-BEFF-5D70ADDE5161}" type="datetimeFigureOut">
              <a:rPr lang="ru-RU" smtClean="0"/>
              <a:t>11.09.2021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33A834-E2FB-437D-90FE-F0CE99A728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60465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42BAE-A795-4216-BEFF-5D70ADDE5161}" type="datetimeFigureOut">
              <a:rPr lang="ru-RU" smtClean="0"/>
              <a:t>11.09.2021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33A834-E2FB-437D-90FE-F0CE99A728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10359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42BAE-A795-4216-BEFF-5D70ADDE5161}" type="datetimeFigureOut">
              <a:rPr lang="ru-RU" smtClean="0"/>
              <a:t>11.09.2021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33A834-E2FB-437D-90FE-F0CE99A728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63714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42BAE-A795-4216-BEFF-5D70ADDE5161}" type="datetimeFigureOut">
              <a:rPr lang="ru-RU" smtClean="0"/>
              <a:t>11.09.2021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33A834-E2FB-437D-90FE-F0CE99A728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92287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42BAE-A795-4216-BEFF-5D70ADDE5161}" type="datetimeFigureOut">
              <a:rPr lang="ru-RU" smtClean="0"/>
              <a:t>11.09.2021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33A834-E2FB-437D-90FE-F0CE99A728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82316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42BAE-A795-4216-BEFF-5D70ADDE5161}" type="datetimeFigureOut">
              <a:rPr lang="ru-RU" smtClean="0"/>
              <a:t>11.09.2021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33A834-E2FB-437D-90FE-F0CE99A728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35681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42BAE-A795-4216-BEFF-5D70ADDE5161}" type="datetimeFigureOut">
              <a:rPr lang="ru-RU" smtClean="0"/>
              <a:t>11.09.2021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33A834-E2FB-437D-90FE-F0CE99A728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0520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42BAE-A795-4216-BEFF-5D70ADDE5161}" type="datetimeFigureOut">
              <a:rPr lang="ru-RU" smtClean="0"/>
              <a:t>11.09.2021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33A834-E2FB-437D-90FE-F0CE99A728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41872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42BAE-A795-4216-BEFF-5D70ADDE5161}" type="datetimeFigureOut">
              <a:rPr lang="ru-RU" smtClean="0"/>
              <a:t>11.09.2021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33A834-E2FB-437D-90FE-F0CE99A728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44895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42BAE-A795-4216-BEFF-5D70ADDE5161}" type="datetimeFigureOut">
              <a:rPr lang="ru-RU" smtClean="0"/>
              <a:t>11.09.2021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33A834-E2FB-437D-90FE-F0CE99A728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42302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42BAE-A795-4216-BEFF-5D70ADDE5161}" type="datetimeFigureOut">
              <a:rPr lang="ru-RU" smtClean="0"/>
              <a:t>11.09.2021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33A834-E2FB-437D-90FE-F0CE99A728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89934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15000"/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E42BAE-A795-4216-BEFF-5D70ADDE5161}" type="datetimeFigureOut">
              <a:rPr lang="ru-RU" smtClean="0"/>
              <a:t>11.09.2021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33A834-E2FB-437D-90FE-F0CE99A728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47133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6" Type="http://schemas.microsoft.com/office/2007/relationships/hdphoto" Target="../media/hdphoto2.wdp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093191" y="1667925"/>
            <a:ext cx="6005618" cy="258532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История и культура</a:t>
            </a:r>
          </a:p>
          <a:p>
            <a:pPr algn="ctr"/>
            <a:r>
              <a:rPr lang="ru-RU" sz="54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Санкт-Петербурга.</a:t>
            </a:r>
          </a:p>
          <a:p>
            <a:pPr algn="ctr"/>
            <a:r>
              <a:rPr lang="ru-RU" sz="54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Введение.</a:t>
            </a:r>
            <a:endParaRPr lang="ru-RU" sz="5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42901517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8814492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386874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6410" y="108283"/>
            <a:ext cx="244688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1. Введение:</a:t>
            </a:r>
            <a:endParaRPr lang="ru-RU" sz="32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1479260" y="693058"/>
            <a:ext cx="9233490" cy="20621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200" b="1" dirty="0" smtClean="0"/>
              <a:t>разнообразие городов</a:t>
            </a:r>
          </a:p>
          <a:p>
            <a:pPr algn="ctr"/>
            <a:r>
              <a:rPr lang="ru-RU" sz="3200" b="1" dirty="0" smtClean="0"/>
              <a:t>в мире</a:t>
            </a:r>
          </a:p>
          <a:p>
            <a:pPr algn="ctr"/>
            <a:endParaRPr lang="ru-RU" sz="3200" b="1" dirty="0"/>
          </a:p>
          <a:p>
            <a:pPr algn="ctr"/>
            <a:r>
              <a:rPr lang="ru-RU" sz="3200" b="1" dirty="0" smtClean="0"/>
              <a:t>большие     маленькие     старинные     молодые     </a:t>
            </a:r>
            <a:endParaRPr lang="ru-RU" sz="3200" b="1" dirty="0"/>
          </a:p>
        </p:txBody>
      </p:sp>
      <p:sp>
        <p:nvSpPr>
          <p:cNvPr id="4" name="Стрелка вниз 3"/>
          <p:cNvSpPr/>
          <p:nvPr/>
        </p:nvSpPr>
        <p:spPr>
          <a:xfrm>
            <a:off x="2234796" y="1724109"/>
            <a:ext cx="385011" cy="46923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трелка вниз 4"/>
          <p:cNvSpPr/>
          <p:nvPr/>
        </p:nvSpPr>
        <p:spPr>
          <a:xfrm>
            <a:off x="4306250" y="1724109"/>
            <a:ext cx="385011" cy="46923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трелка вниз 5"/>
          <p:cNvSpPr/>
          <p:nvPr/>
        </p:nvSpPr>
        <p:spPr>
          <a:xfrm>
            <a:off x="6708556" y="1724109"/>
            <a:ext cx="385011" cy="46923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трелка вниз 7"/>
          <p:cNvSpPr/>
          <p:nvPr/>
        </p:nvSpPr>
        <p:spPr>
          <a:xfrm>
            <a:off x="8918356" y="1724109"/>
            <a:ext cx="385011" cy="46923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Тройная стрелка влево/вправо/вверх 8"/>
          <p:cNvSpPr/>
          <p:nvPr/>
        </p:nvSpPr>
        <p:spPr>
          <a:xfrm rot="10800000">
            <a:off x="2005263" y="2935634"/>
            <a:ext cx="8181474" cy="577516"/>
          </a:xfrm>
          <a:prstGeom prst="leftRight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1479260" y="3786212"/>
            <a:ext cx="9189440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200" b="1" dirty="0" smtClean="0"/>
              <a:t>- но любой город называют «сосредоточением»,  </a:t>
            </a:r>
          </a:p>
          <a:p>
            <a:pPr algn="ctr"/>
            <a:r>
              <a:rPr lang="ru-RU" sz="3200" b="1" dirty="0" smtClean="0"/>
              <a:t>«воплощением культуры»;</a:t>
            </a:r>
          </a:p>
          <a:p>
            <a:pPr algn="ctr"/>
            <a:r>
              <a:rPr lang="ru-RU" sz="3200" b="1" dirty="0" smtClean="0"/>
              <a:t>- город считают результатом деятельности людей;</a:t>
            </a:r>
            <a:endParaRPr lang="ru-RU" sz="32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324852" y="5628933"/>
            <a:ext cx="10631500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Разнообразная деятельность людей и ее результаты – это </a:t>
            </a:r>
          </a:p>
          <a:p>
            <a:r>
              <a:rPr lang="ru-RU" sz="3200" b="1" dirty="0" smtClean="0">
                <a:solidFill>
                  <a:srgbClr val="FF0000"/>
                </a:solidFill>
              </a:rPr>
              <a:t>есть культура.</a:t>
            </a:r>
            <a:endParaRPr lang="ru-RU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09174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2336" y="5522495"/>
            <a:ext cx="11547328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Культурное наследие – это все, что создано предшествующими</a:t>
            </a:r>
          </a:p>
          <a:p>
            <a:r>
              <a:rPr lang="ru-RU" sz="3200" b="1" dirty="0" smtClean="0">
                <a:solidFill>
                  <a:srgbClr val="FF0000"/>
                </a:solidFill>
              </a:rPr>
              <a:t>поколениями и используется их потомками.</a:t>
            </a:r>
            <a:endParaRPr lang="ru-RU" sz="3200" b="1" dirty="0">
              <a:solidFill>
                <a:srgbClr val="FF0000"/>
              </a:solidFill>
            </a:endParaRPr>
          </a:p>
        </p:txBody>
      </p:sp>
      <p:pic>
        <p:nvPicPr>
          <p:cNvPr id="3074" name="Picture 2" descr="Объект культурного наследия России — Википедия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9800" y="702446"/>
            <a:ext cx="2857500" cy="214312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Книга «Гимны Каллимаха Киринейскаго» отпечатана в типографии Иосифа  Иоаннесова в 1823 году. Это издание — предмет культурного наследия России и  не подлежит вывозу за пределы страны: https://vk.cc/aBJI26 | Новости |  СПбГУ, Санкт-Петербургский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2615" y="2524448"/>
            <a:ext cx="3214688" cy="214312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Четыре статуи в Павловском парке утвердили как предметы охраны объекта культурного  наследия | Телеканал &amp;quot;Санкт-Петербург&amp;quot;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96940" y="2524447"/>
            <a:ext cx="3809998" cy="214312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274693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887285" y="228600"/>
            <a:ext cx="4417427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200" b="1" dirty="0" smtClean="0"/>
              <a:t>памятники культурного</a:t>
            </a:r>
          </a:p>
          <a:p>
            <a:pPr algn="ctr"/>
            <a:r>
              <a:rPr lang="ru-RU" sz="3200" b="1" dirty="0" smtClean="0"/>
              <a:t>наследия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709864" y="1696452"/>
            <a:ext cx="2371740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200" b="1" dirty="0" smtClean="0"/>
              <a:t>любое</a:t>
            </a:r>
          </a:p>
          <a:p>
            <a:pPr algn="ctr"/>
            <a:r>
              <a:rPr lang="ru-RU" sz="3200" b="1" dirty="0" smtClean="0"/>
              <a:t>сооружение</a:t>
            </a:r>
            <a:endParaRPr lang="ru-RU" sz="32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4603441" y="1696452"/>
            <a:ext cx="2985113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200" b="1" dirty="0" smtClean="0"/>
              <a:t>разнообразные</a:t>
            </a:r>
          </a:p>
          <a:p>
            <a:pPr algn="ctr"/>
            <a:r>
              <a:rPr lang="ru-RU" sz="3200" b="1" dirty="0" smtClean="0"/>
              <a:t>предметы</a:t>
            </a:r>
            <a:endParaRPr lang="ru-RU" sz="32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9110391" y="1696452"/>
            <a:ext cx="192392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200" b="1" dirty="0" smtClean="0"/>
              <a:t>традиции</a:t>
            </a:r>
            <a:endParaRPr lang="ru-RU" sz="3200" b="1" dirty="0"/>
          </a:p>
        </p:txBody>
      </p:sp>
      <p:sp>
        <p:nvSpPr>
          <p:cNvPr id="7" name="Стрелка вниз 6"/>
          <p:cNvSpPr/>
          <p:nvPr/>
        </p:nvSpPr>
        <p:spPr>
          <a:xfrm>
            <a:off x="1703228" y="1305818"/>
            <a:ext cx="385011" cy="46923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трелка вниз 7"/>
          <p:cNvSpPr/>
          <p:nvPr/>
        </p:nvSpPr>
        <p:spPr>
          <a:xfrm>
            <a:off x="5903491" y="1305818"/>
            <a:ext cx="385011" cy="46923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трелка вниз 8"/>
          <p:cNvSpPr/>
          <p:nvPr/>
        </p:nvSpPr>
        <p:spPr>
          <a:xfrm>
            <a:off x="9826549" y="1305818"/>
            <a:ext cx="385011" cy="46923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95521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56410" y="138947"/>
            <a:ext cx="525958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2. Кто и что влияет на город:</a:t>
            </a:r>
            <a:endParaRPr lang="ru-RU" sz="32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2550291" y="830178"/>
            <a:ext cx="7091429" cy="20621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200" b="1" dirty="0" smtClean="0"/>
              <a:t>на город влияют</a:t>
            </a:r>
          </a:p>
          <a:p>
            <a:pPr algn="ctr"/>
            <a:endParaRPr lang="ru-RU" sz="3200" b="1" dirty="0"/>
          </a:p>
          <a:p>
            <a:pPr algn="ctr"/>
            <a:endParaRPr lang="ru-RU" sz="3200" b="1" dirty="0" smtClean="0"/>
          </a:p>
          <a:p>
            <a:pPr algn="ctr"/>
            <a:r>
              <a:rPr lang="ru-RU" sz="3200" b="1" dirty="0" smtClean="0"/>
              <a:t>человек               время               природа</a:t>
            </a:r>
            <a:endParaRPr lang="ru-RU" sz="3200" b="1" dirty="0"/>
          </a:p>
        </p:txBody>
      </p:sp>
      <p:sp>
        <p:nvSpPr>
          <p:cNvPr id="5" name="Стрелка вверх 4"/>
          <p:cNvSpPr/>
          <p:nvPr/>
        </p:nvSpPr>
        <p:spPr>
          <a:xfrm>
            <a:off x="3200400" y="1744579"/>
            <a:ext cx="409074" cy="457200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трелка вниз 5"/>
          <p:cNvSpPr/>
          <p:nvPr/>
        </p:nvSpPr>
        <p:spPr>
          <a:xfrm>
            <a:off x="3200400" y="3194384"/>
            <a:ext cx="385011" cy="46923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трелка вниз 6"/>
          <p:cNvSpPr/>
          <p:nvPr/>
        </p:nvSpPr>
        <p:spPr>
          <a:xfrm>
            <a:off x="5903499" y="3194384"/>
            <a:ext cx="385011" cy="46923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трелка вниз 7"/>
          <p:cNvSpPr/>
          <p:nvPr/>
        </p:nvSpPr>
        <p:spPr>
          <a:xfrm>
            <a:off x="8606598" y="3206416"/>
            <a:ext cx="385011" cy="46923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трелка вверх 8"/>
          <p:cNvSpPr/>
          <p:nvPr/>
        </p:nvSpPr>
        <p:spPr>
          <a:xfrm>
            <a:off x="5903499" y="1744579"/>
            <a:ext cx="409074" cy="457200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трелка вверх 9"/>
          <p:cNvSpPr/>
          <p:nvPr/>
        </p:nvSpPr>
        <p:spPr>
          <a:xfrm>
            <a:off x="8582535" y="1744579"/>
            <a:ext cx="409074" cy="457200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 descr="мультфильм, человек, рисунок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111" b="99778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8632" y="3806682"/>
            <a:ext cx="3068374" cy="30683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Песочные часы | Шарарам вики | Fandom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67669" y="4088413"/>
            <a:ext cx="2256670" cy="2658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Рисунки и картинки туча с дождем"/>
          <p:cNvPicPr>
            <a:picLocks noChangeAspect="1" noChangeArrowheads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10000" b="95833" l="10000" r="90000">
                        <a14:foregroundMark x1="38333" y1="34167" x2="54444" y2="56944"/>
                        <a14:foregroundMark x1="60833" y1="33889" x2="49444" y2="53611"/>
                        <a14:foregroundMark x1="45556" y1="36944" x2="41389" y2="4416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25094" y="3446055"/>
            <a:ext cx="3429000" cy="3429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997640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2505" y="108284"/>
            <a:ext cx="418018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3. Что такое наш край:</a:t>
            </a:r>
            <a:endParaRPr lang="ru-RU" sz="32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192505" y="5630779"/>
            <a:ext cx="11491031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Наш край – это не только Санкт-Петербург, но и Ленинградская</a:t>
            </a:r>
          </a:p>
          <a:p>
            <a:r>
              <a:rPr lang="ru-RU" sz="3200" b="1" dirty="0" smtClean="0"/>
              <a:t>область.</a:t>
            </a:r>
            <a:endParaRPr lang="ru-RU" sz="3200" b="1" dirty="0"/>
          </a:p>
        </p:txBody>
      </p:sp>
      <p:pic>
        <p:nvPicPr>
          <p:cNvPr id="2050" name="Picture 2" descr="Подробная карта Ленинградской област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516" y="869240"/>
            <a:ext cx="6851929" cy="444848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133451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2346" y="168443"/>
            <a:ext cx="12146915" cy="64940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4. Как формировались природные особенности нашего края:</a:t>
            </a:r>
          </a:p>
          <a:p>
            <a:endParaRPr lang="ru-RU" sz="3200" b="1" dirty="0"/>
          </a:p>
          <a:p>
            <a:pPr marL="457200" indent="-457200">
              <a:buFontTx/>
              <a:buChar char="-"/>
            </a:pPr>
            <a:r>
              <a:rPr lang="ru-RU" sz="3200" b="1" dirty="0" smtClean="0"/>
              <a:t>история планеты Земля насчитывает приблизительно </a:t>
            </a:r>
            <a:r>
              <a:rPr lang="ru-RU" sz="32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 млрд </a:t>
            </a:r>
          </a:p>
          <a:p>
            <a:r>
              <a:rPr lang="ru-RU" sz="3200" b="1" dirty="0" smtClean="0"/>
              <a:t>лет;</a:t>
            </a:r>
          </a:p>
          <a:p>
            <a:endParaRPr lang="ru-RU" sz="3200" b="1" dirty="0"/>
          </a:p>
          <a:p>
            <a:r>
              <a:rPr lang="ru-RU" sz="32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миллиарды лет назад</a:t>
            </a:r>
            <a:r>
              <a:rPr lang="ru-RU" sz="3200" b="1" dirty="0" smtClean="0"/>
              <a:t>                      вулканические извержения,</a:t>
            </a:r>
          </a:p>
          <a:p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                                              </a:t>
            </a:r>
            <a:r>
              <a:rPr lang="ru-RU" sz="3200" b="1" dirty="0" smtClean="0"/>
              <a:t>образовывались твердые</a:t>
            </a:r>
          </a:p>
          <a:p>
            <a:r>
              <a:rPr lang="ru-RU" sz="3200" b="1" dirty="0"/>
              <a:t> </a:t>
            </a:r>
            <a:r>
              <a:rPr lang="ru-RU" sz="3200" b="1" dirty="0" smtClean="0"/>
              <a:t>                                                               кристаллические платформы;</a:t>
            </a:r>
          </a:p>
          <a:p>
            <a:endParaRPr lang="ru-RU" sz="3200" b="1" dirty="0" smtClean="0"/>
          </a:p>
          <a:p>
            <a:r>
              <a:rPr lang="ru-RU" sz="32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сотни миллионов лет назад</a:t>
            </a:r>
            <a:r>
              <a:rPr lang="ru-RU" sz="3200" b="1" dirty="0" smtClean="0"/>
              <a:t>           плескались воды древнего моря;</a:t>
            </a:r>
          </a:p>
          <a:p>
            <a:endParaRPr lang="ru-RU" sz="3200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32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100.000 лет назад</a:t>
            </a:r>
            <a:r>
              <a:rPr lang="ru-RU" sz="3200" b="1" dirty="0" smtClean="0"/>
              <a:t>                                        местность четырежды </a:t>
            </a:r>
          </a:p>
          <a:p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                                                      </a:t>
            </a:r>
            <a:r>
              <a:rPr lang="ru-RU" sz="3200" b="1" dirty="0" smtClean="0"/>
              <a:t>покрывалась льдом;</a:t>
            </a:r>
            <a:endParaRPr lang="ru-RU" sz="3200" b="1" dirty="0"/>
          </a:p>
        </p:txBody>
      </p:sp>
      <p:sp>
        <p:nvSpPr>
          <p:cNvPr id="3" name="Стрелка вправо 2"/>
          <p:cNvSpPr/>
          <p:nvPr/>
        </p:nvSpPr>
        <p:spPr>
          <a:xfrm>
            <a:off x="5665402" y="3188368"/>
            <a:ext cx="336884" cy="48126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Стрелка вправо 3"/>
          <p:cNvSpPr/>
          <p:nvPr/>
        </p:nvSpPr>
        <p:spPr>
          <a:xfrm>
            <a:off x="5622758" y="4703937"/>
            <a:ext cx="336884" cy="48126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трелка вправо 4"/>
          <p:cNvSpPr/>
          <p:nvPr/>
        </p:nvSpPr>
        <p:spPr>
          <a:xfrm>
            <a:off x="5614737" y="5879021"/>
            <a:ext cx="336884" cy="48126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011168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2347" y="192505"/>
            <a:ext cx="11536300" cy="403187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12 – 10 тыс. лет назад </a:t>
            </a:r>
            <a:r>
              <a:rPr lang="ru-RU" sz="3200" b="1" dirty="0" smtClean="0"/>
              <a:t>                      таяние ледника, образование</a:t>
            </a:r>
          </a:p>
          <a:p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                                            </a:t>
            </a:r>
            <a:r>
              <a:rPr lang="ru-RU" sz="3200" b="1" dirty="0" smtClean="0"/>
              <a:t>послеледникового водоема;</a:t>
            </a:r>
          </a:p>
          <a:p>
            <a:endParaRPr lang="ru-RU" sz="3200" b="1" dirty="0" smtClean="0"/>
          </a:p>
          <a:p>
            <a:r>
              <a:rPr lang="ru-RU" sz="32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после отступления ледника</a:t>
            </a:r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</a:t>
            </a:r>
            <a:r>
              <a:rPr lang="ru-RU" sz="3200" b="1" dirty="0" smtClean="0"/>
              <a:t>тундра</a:t>
            </a:r>
          </a:p>
          <a:p>
            <a:endParaRPr lang="ru-RU" sz="3200" b="1" dirty="0"/>
          </a:p>
          <a:p>
            <a:r>
              <a:rPr lang="ru-RU" sz="32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спустя сотни лет</a:t>
            </a:r>
            <a:r>
              <a:rPr lang="ru-RU" sz="3200" b="1" dirty="0" smtClean="0"/>
              <a:t>                                  тундру сменила тайга</a:t>
            </a:r>
          </a:p>
          <a:p>
            <a:endParaRPr lang="ru-RU" sz="3200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32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4000 лет назад</a:t>
            </a:r>
            <a:r>
              <a:rPr lang="ru-RU" sz="3200" b="1" dirty="0" smtClean="0"/>
              <a:t>                                    образовалась р. Нева</a:t>
            </a:r>
            <a:endParaRPr lang="ru-RU" sz="3200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трелка вправо 2"/>
          <p:cNvSpPr/>
          <p:nvPr/>
        </p:nvSpPr>
        <p:spPr>
          <a:xfrm>
            <a:off x="5716013" y="490482"/>
            <a:ext cx="336884" cy="48126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Стрелка вправо 3"/>
          <p:cNvSpPr/>
          <p:nvPr/>
        </p:nvSpPr>
        <p:spPr>
          <a:xfrm>
            <a:off x="5716013" y="1773344"/>
            <a:ext cx="336884" cy="48126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трелка вправо 4"/>
          <p:cNvSpPr/>
          <p:nvPr/>
        </p:nvSpPr>
        <p:spPr>
          <a:xfrm>
            <a:off x="5732055" y="2758229"/>
            <a:ext cx="336884" cy="48126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трелка вправо 5"/>
          <p:cNvSpPr/>
          <p:nvPr/>
        </p:nvSpPr>
        <p:spPr>
          <a:xfrm>
            <a:off x="5732055" y="3645158"/>
            <a:ext cx="336884" cy="48126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736124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8284" y="108284"/>
            <a:ext cx="11738470" cy="30469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5. Когда на территории нашего края появились первые люди:</a:t>
            </a:r>
          </a:p>
          <a:p>
            <a:endParaRPr lang="ru-RU" sz="3200" b="1" dirty="0"/>
          </a:p>
          <a:p>
            <a:r>
              <a:rPr lang="ru-RU" sz="32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10.000 лет назад</a:t>
            </a:r>
            <a:r>
              <a:rPr lang="ru-RU" sz="3200" b="1" dirty="0" smtClean="0"/>
              <a:t>                                 на территории края появились</a:t>
            </a:r>
          </a:p>
          <a:p>
            <a:r>
              <a:rPr lang="ru-RU" sz="3200" b="1" dirty="0"/>
              <a:t> </a:t>
            </a:r>
            <a:r>
              <a:rPr lang="ru-RU" sz="3200" b="1" dirty="0" smtClean="0"/>
              <a:t>                                                                редкие стоянки первобытных</a:t>
            </a:r>
          </a:p>
          <a:p>
            <a:r>
              <a:rPr lang="ru-RU" sz="3200" b="1" dirty="0"/>
              <a:t> </a:t>
            </a:r>
            <a:r>
              <a:rPr lang="ru-RU" sz="3200" b="1" dirty="0" smtClean="0"/>
              <a:t>                                                                людей;</a:t>
            </a:r>
          </a:p>
          <a:p>
            <a:endParaRPr lang="ru-RU" sz="3200" b="1" dirty="0"/>
          </a:p>
        </p:txBody>
      </p:sp>
      <p:sp>
        <p:nvSpPr>
          <p:cNvPr id="3" name="Стрелка вправо 2"/>
          <p:cNvSpPr/>
          <p:nvPr/>
        </p:nvSpPr>
        <p:spPr>
          <a:xfrm>
            <a:off x="5759116" y="1631778"/>
            <a:ext cx="336884" cy="48126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02870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66</TotalTime>
  <Words>213</Words>
  <Application>Microsoft Office PowerPoint</Application>
  <PresentationFormat>Широкоэкранный</PresentationFormat>
  <Paragraphs>56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5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Аленка</dc:creator>
  <cp:lastModifiedBy>User</cp:lastModifiedBy>
  <cp:revision>8</cp:revision>
  <dcterms:created xsi:type="dcterms:W3CDTF">2021-06-01T15:04:10Z</dcterms:created>
  <dcterms:modified xsi:type="dcterms:W3CDTF">2021-09-11T06:55:36Z</dcterms:modified>
</cp:coreProperties>
</file>