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8" r:id="rId8"/>
    <p:sldId id="265" r:id="rId9"/>
    <p:sldId id="264" r:id="rId10"/>
    <p:sldId id="25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49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83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6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45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97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6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54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11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9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83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0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036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C36D2-1D16-46E5-AFF3-F28AD2E2D80C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E450D-33F2-42CC-85AA-DD2DFB4AA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7490" y="548988"/>
            <a:ext cx="737701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Раздел 1.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Наш край до основания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Санкт-Петербурга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5381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69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37" y="156410"/>
            <a:ext cx="1088291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Средние века:</a:t>
            </a:r>
          </a:p>
          <a:p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природа определяет занятия и жизнь людей;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в Европе возникают, распадаются и вновь объединяются</a:t>
            </a:r>
          </a:p>
          <a:p>
            <a:r>
              <a:rPr lang="ru-RU" sz="3200" b="1" dirty="0" smtClean="0"/>
              <a:t>государства;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господствуют короли, князья, рыцари…;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- Балтийское море </a:t>
            </a:r>
            <a:r>
              <a:rPr lang="ru-RU" sz="3200" b="1" dirty="0" smtClean="0"/>
              <a:t>– арена важнейших событий;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96939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лево стрелка 5"/>
          <p:cNvSpPr/>
          <p:nvPr/>
        </p:nvSpPr>
        <p:spPr>
          <a:xfrm flipH="1">
            <a:off x="9131968" y="908906"/>
            <a:ext cx="1046746" cy="312552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894914" y="908906"/>
            <a:ext cx="944539" cy="312552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23825" y="168443"/>
            <a:ext cx="39443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наш край – часть </a:t>
            </a:r>
          </a:p>
          <a:p>
            <a:pPr algn="ctr"/>
            <a:r>
              <a:rPr lang="ru-RU" sz="3200" b="1" dirty="0" smtClean="0"/>
              <a:t>Балтийского региона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48338" y="1479885"/>
            <a:ext cx="337105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по рекам нашего</a:t>
            </a:r>
          </a:p>
          <a:p>
            <a:pPr algn="ctr"/>
            <a:r>
              <a:rPr lang="ru-RU" sz="3200" b="1" dirty="0" smtClean="0"/>
              <a:t>края проходили </a:t>
            </a:r>
          </a:p>
          <a:p>
            <a:pPr algn="ctr"/>
            <a:r>
              <a:rPr lang="ru-RU" sz="3200" b="1" dirty="0" smtClean="0"/>
              <a:t>важные торговые</a:t>
            </a:r>
          </a:p>
          <a:p>
            <a:pPr algn="ctr"/>
            <a:r>
              <a:rPr lang="ru-RU" sz="3200" b="1" dirty="0" smtClean="0"/>
              <a:t>пути</a:t>
            </a:r>
          </a:p>
          <a:p>
            <a:pPr algn="ctr"/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3195" y="1479885"/>
            <a:ext cx="40685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200" b="1">
                <a:solidFill>
                  <a:prstClr val="black"/>
                </a:solidFill>
              </a:rPr>
              <a:t>вдоль водных путей</a:t>
            </a:r>
          </a:p>
          <a:p>
            <a:pPr lvl="0" algn="ctr"/>
            <a:r>
              <a:rPr lang="ru-RU" sz="3200" b="1">
                <a:solidFill>
                  <a:prstClr val="black"/>
                </a:solidFill>
              </a:rPr>
              <a:t>вырастали поселения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712" y="4034430"/>
            <a:ext cx="625947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западная часть </a:t>
            </a:r>
            <a:r>
              <a:rPr lang="ru-RU" sz="3200" b="1" dirty="0" smtClean="0"/>
              <a:t>края – </a:t>
            </a:r>
          </a:p>
          <a:p>
            <a:r>
              <a:rPr lang="ru-RU" sz="3200" b="1" dirty="0" smtClean="0"/>
              <a:t>приграничная территория;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здесь создали оборонительное</a:t>
            </a:r>
          </a:p>
          <a:p>
            <a:r>
              <a:rPr lang="ru-RU" sz="3200" b="1" dirty="0" smtClean="0"/>
              <a:t>кольцо крепостей;</a:t>
            </a:r>
          </a:p>
          <a:p>
            <a:r>
              <a:rPr lang="ru-RU" sz="3200" b="1" dirty="0" smtClean="0"/>
              <a:t>- здесь шли военные действия;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45180" y="4034430"/>
            <a:ext cx="558377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восточная часть </a:t>
            </a:r>
            <a:r>
              <a:rPr lang="ru-RU" sz="3200" b="1" dirty="0" smtClean="0"/>
              <a:t>края – </a:t>
            </a:r>
          </a:p>
          <a:p>
            <a:r>
              <a:rPr lang="ru-RU" sz="3200" b="1" dirty="0" smtClean="0"/>
              <a:t>удалена от моря, осваивалась</a:t>
            </a:r>
          </a:p>
          <a:p>
            <a:r>
              <a:rPr lang="ru-RU" sz="3200" b="1" dirty="0" smtClean="0"/>
              <a:t>медленно;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здесь выросли деревни,</a:t>
            </a:r>
          </a:p>
          <a:p>
            <a:r>
              <a:rPr lang="ru-RU" sz="3200" b="1" dirty="0" smtClean="0"/>
              <a:t>монастырь и один город;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0245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6641" y="2967335"/>
            <a:ext cx="6818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«Из глубины веков…»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068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505" y="84221"/>
            <a:ext cx="11446147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Какие племена первыми освоили наш край:</a:t>
            </a:r>
          </a:p>
          <a:p>
            <a:pPr marL="514350" indent="-514350">
              <a:buAutoNum type="arabicPeriod"/>
            </a:pP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прибалтийско-финские племена</a:t>
            </a:r>
            <a:r>
              <a:rPr lang="ru-RU" sz="3200" b="1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племя чудь </a:t>
            </a:r>
            <a:r>
              <a:rPr lang="ru-RU" sz="3200" b="1" dirty="0" smtClean="0"/>
              <a:t>(либо племя </a:t>
            </a:r>
            <a:r>
              <a:rPr lang="ru-RU" sz="3200" b="1" dirty="0" err="1" smtClean="0"/>
              <a:t>балтов</a:t>
            </a:r>
            <a:r>
              <a:rPr lang="ru-RU" sz="3200" b="1" dirty="0" smtClean="0"/>
              <a:t>, либо так славяне называли</a:t>
            </a:r>
          </a:p>
          <a:p>
            <a:r>
              <a:rPr lang="ru-RU" sz="3200" b="1" dirty="0" smtClean="0"/>
              <a:t>прибалтийско-финские племена);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с </a:t>
            </a:r>
            <a:r>
              <a:rPr lang="en-US" sz="3200" b="1" dirty="0" smtClean="0"/>
              <a:t>VIII </a:t>
            </a:r>
            <a:r>
              <a:rPr lang="ru-RU" sz="3200" b="1" dirty="0" smtClean="0"/>
              <a:t>в. на эти земли проникают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славяне</a:t>
            </a:r>
            <a:r>
              <a:rPr lang="ru-RU" sz="3200" b="1" dirty="0" smtClean="0"/>
              <a:t>;</a:t>
            </a:r>
          </a:p>
          <a:p>
            <a:pPr marL="457200" indent="-457200">
              <a:buFontTx/>
              <a:buChar char="-"/>
            </a:pPr>
            <a:endParaRPr lang="ru-RU" sz="3200" b="1" dirty="0"/>
          </a:p>
          <a:p>
            <a:r>
              <a:rPr lang="ru-RU" sz="3200" b="1" u="sng" dirty="0" smtClean="0"/>
              <a:t>особенности сосуществования племен:</a:t>
            </a:r>
          </a:p>
          <a:p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племена жили обособленно;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между племенами случались конфликты, но они не </a:t>
            </a:r>
          </a:p>
          <a:p>
            <a:r>
              <a:rPr lang="ru-RU" sz="3200" b="1" dirty="0" smtClean="0"/>
              <a:t>перерастали в войны;</a:t>
            </a:r>
          </a:p>
        </p:txBody>
      </p:sp>
    </p:spTree>
    <p:extLst>
      <p:ext uri="{BB962C8B-B14F-4D97-AF65-F5344CB8AC3E}">
        <p14:creationId xmlns:p14="http://schemas.microsoft.com/office/powerpoint/2010/main" val="1835014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284" y="144378"/>
            <a:ext cx="893283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2. Как обитатели края осваивали дары природы:</a:t>
            </a:r>
          </a:p>
          <a:p>
            <a:endParaRPr lang="ru-RU" sz="3200" b="1" dirty="0"/>
          </a:p>
          <a:p>
            <a:r>
              <a:rPr lang="ru-RU" sz="3200" b="1" dirty="0" smtClean="0"/>
              <a:t>обширные озера, полноводные</a:t>
            </a:r>
          </a:p>
          <a:p>
            <a:r>
              <a:rPr lang="ru-RU" sz="3200" b="1" dirty="0" smtClean="0"/>
              <a:t>реки</a:t>
            </a:r>
          </a:p>
          <a:p>
            <a:endParaRPr lang="ru-RU" sz="3200" b="1" dirty="0"/>
          </a:p>
          <a:p>
            <a:r>
              <a:rPr lang="ru-RU" sz="3200" b="1" dirty="0" smtClean="0"/>
              <a:t>густые таежные леса</a:t>
            </a:r>
          </a:p>
          <a:p>
            <a:endParaRPr lang="ru-RU" sz="3200" b="1" dirty="0"/>
          </a:p>
          <a:p>
            <a:r>
              <a:rPr lang="ru-RU" sz="3200" b="1" dirty="0" smtClean="0"/>
              <a:t>обширные болота</a:t>
            </a:r>
          </a:p>
          <a:p>
            <a:endParaRPr lang="ru-RU" sz="3200" b="1" dirty="0"/>
          </a:p>
          <a:p>
            <a:r>
              <a:rPr lang="ru-RU" sz="3200" b="1" dirty="0" smtClean="0"/>
              <a:t>неплодородные почвы</a:t>
            </a:r>
            <a:endParaRPr lang="ru-RU" sz="32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665495" y="1215189"/>
            <a:ext cx="577516" cy="46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665495" y="3596632"/>
            <a:ext cx="577516" cy="46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6665495" y="2520616"/>
            <a:ext cx="577516" cy="46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665495" y="4561562"/>
            <a:ext cx="577516" cy="46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8284" y="5693338"/>
            <a:ext cx="116453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Обитатели края не только осваивали Природу, но и занимались</a:t>
            </a:r>
          </a:p>
          <a:p>
            <a:r>
              <a:rPr lang="ru-RU" sz="3200" b="1" dirty="0" smtClean="0"/>
              <a:t>производящим хозяйством.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3398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9" y="96252"/>
            <a:ext cx="1184779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3. Какой международный водный путь проходил по территории</a:t>
            </a:r>
          </a:p>
          <a:p>
            <a:r>
              <a:rPr lang="ru-RU" sz="3200" b="1" dirty="0" smtClean="0"/>
              <a:t>нашего края:</a:t>
            </a:r>
          </a:p>
          <a:p>
            <a:endParaRPr lang="ru-RU" sz="3200" b="1" dirty="0"/>
          </a:p>
          <a:p>
            <a:r>
              <a:rPr lang="ru-RU" sz="3200" b="1" dirty="0"/>
              <a:t>Р</a:t>
            </a:r>
            <a:r>
              <a:rPr lang="ru-RU" sz="3200" b="1" dirty="0" smtClean="0"/>
              <a:t>еки нашего края – отрезки торговых путей из Балтийского моря</a:t>
            </a:r>
          </a:p>
          <a:p>
            <a:r>
              <a:rPr lang="ru-RU" sz="3200" b="1" dirty="0" smtClean="0"/>
              <a:t>на: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Волгу;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в Причерноморье;</a:t>
            </a:r>
          </a:p>
          <a:p>
            <a:pPr marL="457200" indent="-457200">
              <a:buFontTx/>
              <a:buChar char="-"/>
            </a:pPr>
            <a:r>
              <a:rPr lang="ru-RU" sz="3200" b="1" smtClean="0"/>
              <a:t>в Византию;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491235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706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505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226</Words>
  <Application>Microsoft Office PowerPoint</Application>
  <PresentationFormat>Широкоэкранный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Аленка</dc:creator>
  <cp:lastModifiedBy>Аленка</cp:lastModifiedBy>
  <cp:revision>6</cp:revision>
  <dcterms:created xsi:type="dcterms:W3CDTF">2021-06-01T16:17:44Z</dcterms:created>
  <dcterms:modified xsi:type="dcterms:W3CDTF">2021-06-01T16:53:29Z</dcterms:modified>
</cp:coreProperties>
</file>