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71" r:id="rId5"/>
    <p:sldId id="272" r:id="rId6"/>
    <p:sldId id="273" r:id="rId7"/>
    <p:sldId id="274" r:id="rId8"/>
    <p:sldId id="281" r:id="rId9"/>
    <p:sldId id="282" r:id="rId10"/>
    <p:sldId id="283" r:id="rId11"/>
    <p:sldId id="284" r:id="rId12"/>
    <p:sldId id="285" r:id="rId13"/>
    <p:sldId id="286" r:id="rId14"/>
    <p:sldId id="295" r:id="rId15"/>
    <p:sldId id="296" r:id="rId16"/>
    <p:sldId id="301" r:id="rId17"/>
    <p:sldId id="302" r:id="rId18"/>
    <p:sldId id="307" r:id="rId19"/>
    <p:sldId id="308" r:id="rId20"/>
    <p:sldId id="331" r:id="rId21"/>
    <p:sldId id="332" r:id="rId22"/>
    <p:sldId id="335" r:id="rId23"/>
    <p:sldId id="336" r:id="rId24"/>
    <p:sldId id="338" r:id="rId25"/>
    <p:sldId id="337" r:id="rId26"/>
    <p:sldId id="339" r:id="rId27"/>
    <p:sldId id="34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5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66" autoAdjust="0"/>
    <p:restoredTop sz="94660"/>
  </p:normalViewPr>
  <p:slideViewPr>
    <p:cSldViewPr>
      <p:cViewPr varScale="1">
        <p:scale>
          <a:sx n="73" d="100"/>
          <a:sy n="73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Изображения животных на геральдике стран мира</a:t>
            </a:r>
            <a:endParaRPr lang="ru-RU" sz="4800" b="1" dirty="0"/>
          </a:p>
        </p:txBody>
      </p:sp>
      <p:pic>
        <p:nvPicPr>
          <p:cNvPr id="5" name="Рисунок 4" descr="Gov_coat of arm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2214554"/>
            <a:ext cx="4714876" cy="4015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Гайан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79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214290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ГАЙАНА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391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3000372"/>
            <a:ext cx="340180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B1c43.PVXXXXakXVXXq6xXFXXX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928670"/>
            <a:ext cx="3214678" cy="1937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608332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Два представителя мира фауны нашли себе место на главном символе Кооперативной республики Гайана – это </a:t>
            </a:r>
            <a:r>
              <a:rPr lang="ru-RU" sz="2400" b="1" dirty="0" smtClean="0"/>
              <a:t>ягуары</a:t>
            </a:r>
            <a:r>
              <a:rPr lang="ru-RU" sz="2400" dirty="0" smtClean="0"/>
              <a:t>, которым выпала миссия </a:t>
            </a:r>
            <a:r>
              <a:rPr lang="ru-RU" sz="2400" dirty="0" err="1" smtClean="0"/>
              <a:t>щитодержателей</a:t>
            </a:r>
            <a:r>
              <a:rPr lang="ru-RU" sz="2400" dirty="0" smtClean="0"/>
              <a:t>. Они олицетворение дикой природы, силы, скорости, храбрости.</a:t>
            </a:r>
            <a:endParaRPr lang="ru-RU" sz="2400" dirty="0"/>
          </a:p>
        </p:txBody>
      </p:sp>
      <p:pic>
        <p:nvPicPr>
          <p:cNvPr id="3" name="Рисунок 2" descr="391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214422"/>
            <a:ext cx="4194443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Гамб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4" name="Рисунок 3" descr="418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214686"/>
            <a:ext cx="357190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142852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ГАМБИЯ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9e597589a457d59458ea97a4dc0bc9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857232"/>
            <a:ext cx="3499478" cy="2334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0"/>
            <a:ext cx="4429124" cy="657227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	</a:t>
            </a:r>
            <a:r>
              <a:rPr lang="ru-RU" sz="3600" b="1" dirty="0" smtClean="0"/>
              <a:t>Лев</a:t>
            </a:r>
            <a:r>
              <a:rPr lang="ru-RU" sz="3200" dirty="0" smtClean="0"/>
              <a:t> – </a:t>
            </a:r>
            <a:r>
              <a:rPr lang="ru-RU" sz="3200" dirty="0" err="1" smtClean="0"/>
              <a:t>щитодержатель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В своём окончательном виде он был принят 18 ноября 1964 года и содержит в себе национальный девиз Гамбии: «</a:t>
            </a:r>
            <a:r>
              <a:rPr lang="ru-RU" sz="3200" dirty="0" err="1" smtClean="0"/>
              <a:t>Progress</a:t>
            </a:r>
            <a:r>
              <a:rPr lang="ru-RU" sz="3200" dirty="0" smtClean="0"/>
              <a:t> — </a:t>
            </a:r>
            <a:r>
              <a:rPr lang="ru-RU" sz="3200" dirty="0" err="1" smtClean="0"/>
              <a:t>Peace</a:t>
            </a:r>
            <a:r>
              <a:rPr lang="ru-RU" sz="3200" dirty="0" smtClean="0"/>
              <a:t> — </a:t>
            </a:r>
            <a:r>
              <a:rPr lang="ru-RU" sz="3200" dirty="0" err="1" smtClean="0"/>
              <a:t>Prosperity</a:t>
            </a:r>
            <a:r>
              <a:rPr lang="ru-RU" sz="3200" dirty="0" smtClean="0"/>
              <a:t>», что в переводе с английского означает: «Прогресс — Мир — Процветание». </a:t>
            </a:r>
            <a:endParaRPr lang="ru-RU" sz="3200" dirty="0"/>
          </a:p>
        </p:txBody>
      </p:sp>
      <p:pic>
        <p:nvPicPr>
          <p:cNvPr id="3" name="Рисунок 2" descr="418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28670"/>
            <a:ext cx="4707422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Гренад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9859" cy="68580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7500958" y="2857496"/>
            <a:ext cx="1000132" cy="8572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14285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ГРЕНАДА</a:t>
            </a:r>
            <a:endParaRPr lang="ru-RU" sz="4800" b="1" dirty="0"/>
          </a:p>
        </p:txBody>
      </p:sp>
      <p:pic>
        <p:nvPicPr>
          <p:cNvPr id="8" name="Рисунок 7" descr="Гренад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000108"/>
            <a:ext cx="414337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400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357562"/>
            <a:ext cx="357190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0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000108"/>
            <a:ext cx="4736339" cy="5214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0"/>
            <a:ext cx="4286248" cy="64293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	Наверное, сложно найти более красочную эмблему на земном шаре, чем герб Гренады. В нем присутствуют практически все цвета радуги, от огненно-красного до фиолетового. Рассматривая изображение главного символа островного государства, расположившегося в Карибском море, можно представить, какие яркие краски присутствуют в флоре и фауне этого райского уголка планеты.</a:t>
            </a:r>
            <a:br>
              <a:rPr lang="ru-RU" sz="2000" dirty="0" smtClean="0"/>
            </a:br>
            <a:r>
              <a:rPr lang="ru-RU" sz="2000" dirty="0" smtClean="0"/>
              <a:t>	Еще несколько удивительных представителей фауны и флоры Гренады можно увидеть на гербе страны: </a:t>
            </a:r>
            <a:r>
              <a:rPr lang="ru-RU" sz="2200" b="1" dirty="0" smtClean="0"/>
              <a:t>броненосца</a:t>
            </a:r>
            <a:r>
              <a:rPr lang="ru-RU" sz="2000" dirty="0" smtClean="0"/>
              <a:t>, вооруженного стеблем кукурузы, </a:t>
            </a:r>
            <a:r>
              <a:rPr lang="ru-RU" sz="2200" b="1" dirty="0" smtClean="0"/>
              <a:t>гренадского голубя </a:t>
            </a:r>
            <a:r>
              <a:rPr lang="ru-RU" sz="2000" dirty="0" smtClean="0"/>
              <a:t>на фоне банановой пальмы. Основанием для композиции служит красивый пейзаж, центральное место на котором занимает самое знаменитое озеро – </a:t>
            </a:r>
            <a:r>
              <a:rPr lang="ru-RU" sz="2000" dirty="0" err="1" smtClean="0"/>
              <a:t>Этанг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Домини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357166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ДОМИНИКА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643834" y="3571876"/>
            <a:ext cx="928694" cy="7858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_300_224_16777215_00_images_gerb_GerbDomini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928934"/>
            <a:ext cx="3429024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Домини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071546"/>
            <a:ext cx="3571868" cy="1860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5720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Герб Доминики представляет собой желто-синий щит. В верхней части расположен золотой лев. На девизной ленте написано "</a:t>
            </a:r>
            <a:r>
              <a:rPr lang="ru-RU" sz="2200" dirty="0" err="1" smtClean="0"/>
              <a:t>Après</a:t>
            </a:r>
            <a:r>
              <a:rPr lang="ru-RU" sz="2200" dirty="0" smtClean="0"/>
              <a:t> </a:t>
            </a:r>
            <a:r>
              <a:rPr lang="ru-RU" sz="2200" dirty="0" err="1" smtClean="0"/>
              <a:t>le</a:t>
            </a:r>
            <a:r>
              <a:rPr lang="ru-RU" sz="2200" dirty="0" smtClean="0"/>
              <a:t> </a:t>
            </a:r>
            <a:r>
              <a:rPr lang="ru-RU" sz="2200" dirty="0" err="1" smtClean="0"/>
              <a:t>Bondie</a:t>
            </a:r>
            <a:r>
              <a:rPr lang="ru-RU" sz="2200" dirty="0" smtClean="0"/>
              <a:t>, </a:t>
            </a:r>
            <a:r>
              <a:rPr lang="ru-RU" sz="2200" dirty="0" err="1" smtClean="0"/>
              <a:t>C’est</a:t>
            </a:r>
            <a:r>
              <a:rPr lang="ru-RU" sz="2200" dirty="0" smtClean="0"/>
              <a:t> </a:t>
            </a:r>
            <a:r>
              <a:rPr lang="ru-RU" sz="2200" dirty="0" err="1" smtClean="0"/>
              <a:t>la</a:t>
            </a:r>
            <a:r>
              <a:rPr lang="ru-RU" sz="2200" dirty="0" smtClean="0"/>
              <a:t> </a:t>
            </a:r>
            <a:r>
              <a:rPr lang="ru-RU" sz="2200" dirty="0" err="1" smtClean="0"/>
              <a:t>Ter</a:t>
            </a:r>
            <a:r>
              <a:rPr lang="ru-RU" sz="2200" dirty="0" smtClean="0"/>
              <a:t>". Считается, что название "Доминика" произошло из-за того, что Колумб открыл остров 3 ноября 1493 год в воскресенье. По-латыни воскресенье, т.е. День </a:t>
            </a:r>
            <a:r>
              <a:rPr lang="ru-RU" sz="2200" dirty="0" err="1" smtClean="0"/>
              <a:t>Господен</a:t>
            </a:r>
            <a:r>
              <a:rPr lang="ru-RU" sz="2200" dirty="0" smtClean="0"/>
              <a:t> звучит как: "</a:t>
            </a:r>
            <a:r>
              <a:rPr lang="ru-RU" sz="2200" dirty="0" err="1" smtClean="0"/>
              <a:t>DiesDominica</a:t>
            </a:r>
            <a:r>
              <a:rPr lang="ru-RU" sz="2200" dirty="0" smtClean="0"/>
              <a:t>". </a:t>
            </a:r>
            <a:r>
              <a:rPr lang="ru-RU" sz="2200" b="1" dirty="0" smtClean="0"/>
              <a:t>Жаба</a:t>
            </a:r>
            <a:r>
              <a:rPr lang="ru-RU" sz="2200" dirty="0" smtClean="0"/>
              <a:t> на гербе представляет редкий вид - </a:t>
            </a:r>
            <a:r>
              <a:rPr lang="ru-RU" sz="2200" dirty="0" err="1" smtClean="0"/>
              <a:t>Leptodactylus</a:t>
            </a:r>
            <a:r>
              <a:rPr lang="ru-RU" sz="2200" dirty="0" smtClean="0"/>
              <a:t> </a:t>
            </a:r>
            <a:r>
              <a:rPr lang="ru-RU" sz="2200" dirty="0" err="1" smtClean="0"/>
              <a:t>fallax</a:t>
            </a:r>
            <a:r>
              <a:rPr lang="ru-RU" sz="2200" dirty="0" smtClean="0"/>
              <a:t> (эндемик, который встречается только на двух островах).</a:t>
            </a:r>
            <a:br>
              <a:rPr lang="ru-RU" sz="2200" dirty="0" smtClean="0"/>
            </a:br>
            <a:r>
              <a:rPr lang="ru-RU" sz="2200" dirty="0" smtClean="0"/>
              <a:t>Парусная лодка является символом того, что страна является островом, расположенным в Карибском море. Банан является важной сельскохозяйственной культурой, которая играет ключевую роль в экономике страны.</a:t>
            </a:r>
            <a:br>
              <a:rPr lang="ru-RU" sz="2200" dirty="0" smtClean="0"/>
            </a:br>
            <a:r>
              <a:rPr lang="ru-RU" sz="2200" dirty="0" smtClean="0"/>
              <a:t>Герб утвержден 21 июля 1961 года.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Рисунок 2" descr="b_300_224_16777215_00_images_gerb_GerbDomin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3" y="1428736"/>
            <a:ext cx="4500595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Зимбабве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00042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ЗИМБАБВЕ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Зимбабв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214422"/>
            <a:ext cx="392905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86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500438"/>
            <a:ext cx="3913509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4143372" cy="615475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Центральное место на гербе Зимбабве занимает щит изумрудного цвета, в верней части которого находится полотно в виде синих и белых волн. С двух сторон он поддерживается грациозными </a:t>
            </a:r>
            <a:r>
              <a:rPr lang="ru-RU" sz="2400" b="1" dirty="0" smtClean="0"/>
              <a:t>антилопами</a:t>
            </a:r>
            <a:r>
              <a:rPr lang="ru-RU" sz="2400" dirty="0" smtClean="0"/>
              <a:t>. На самом щите изображен Большой Зимбабве, его еще называют Великим.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386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928670"/>
            <a:ext cx="4986553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Австрал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57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142852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АВСТРАЛИЯ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9cpoX4pg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071546"/>
            <a:ext cx="3097882" cy="1951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Gov_coat of arm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000372"/>
            <a:ext cx="3214678" cy="249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Колумб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214290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КОЛУМБИЯ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Колумбия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142984"/>
            <a:ext cx="3500462" cy="2335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лумбия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7" y="3429000"/>
            <a:ext cx="337210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0"/>
            <a:ext cx="4500562" cy="6858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Герб Колумбии характеризуется красочностью и богатством палитры тонов и оттенков. На нем можно увидеть: прекрасный плод гранатового дерева; два золотистых рога; красный фригийский колпак, символ свободы европейских и американских народов; лазурные океанские просторы и два парусника; </a:t>
            </a:r>
            <a:r>
              <a:rPr lang="ru-RU" sz="2400" b="1" dirty="0" smtClean="0"/>
              <a:t>кондор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Символ свободы – </a:t>
            </a:r>
            <a:r>
              <a:rPr lang="ru-RU" sz="2400" b="1" dirty="0" smtClean="0"/>
              <a:t>кондор</a:t>
            </a:r>
            <a:r>
              <a:rPr lang="ru-RU" sz="2400" dirty="0" smtClean="0"/>
              <a:t>, обитающий только в Андах, в руках он держит лавровую ветвь, которой символически чествовали победителей.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Колумбия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28670"/>
            <a:ext cx="4714876" cy="5072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КонгоДР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2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0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ДЕМОКРАТИЧЕСКАЯ РЕСПУБЛИКА КОНГО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ДР КОНГ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3643314"/>
            <a:ext cx="378621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нго ДР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214422"/>
            <a:ext cx="400052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0"/>
            <a:ext cx="421481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Он имеет вид щита, в котором на золотистом поле размещается зеленый пояс и восстающий </a:t>
            </a:r>
            <a:r>
              <a:rPr lang="ru-RU" sz="2700" b="1" dirty="0" smtClean="0"/>
              <a:t>лев</a:t>
            </a:r>
            <a:r>
              <a:rPr lang="ru-RU" sz="2400" dirty="0" smtClean="0"/>
              <a:t>. Язык у льва зеленого цвета. Лев держит в руке черный факел с красным пламенем. Щит увенчивается стилизованной короной золотистого цвета, а на нем размещается надпись «Республика Конго». </a:t>
            </a:r>
            <a:br>
              <a:rPr lang="ru-RU" sz="2400" dirty="0" smtClean="0"/>
            </a:br>
            <a:r>
              <a:rPr lang="ru-RU" sz="2400" dirty="0" smtClean="0"/>
              <a:t>Как </a:t>
            </a:r>
            <a:r>
              <a:rPr lang="ru-RU" sz="2400" dirty="0" err="1" smtClean="0"/>
              <a:t>щитодержатели</a:t>
            </a:r>
            <a:r>
              <a:rPr lang="ru-RU" sz="2400" dirty="0" smtClean="0"/>
              <a:t> в этом гербе выступают африканские </a:t>
            </a:r>
            <a:r>
              <a:rPr lang="ru-RU" sz="2700" b="1" dirty="0" smtClean="0"/>
              <a:t>слоны</a:t>
            </a:r>
            <a:r>
              <a:rPr lang="ru-RU" sz="2400" dirty="0" smtClean="0"/>
              <a:t>, которые выходят из щита. Слоны на гербе черного цвета. Внизу герба имеется надпись – «Единство, труд, прогресс».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ДР КОНГО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642918"/>
            <a:ext cx="4841979" cy="52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37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114800" cy="143985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НОВАЯ ЗЕЛАНДИЯ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флаг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643050"/>
            <a:ext cx="3237395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герб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857628"/>
            <a:ext cx="335758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0"/>
            <a:ext cx="4071966" cy="6858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Птица Киви – символ Новой Зеландии. Киви – это единственный род бескилевых птиц. Киви относятся к отряду бескрылых. </a:t>
            </a:r>
            <a:br>
              <a:rPr lang="ru-RU" sz="2400" dirty="0" smtClean="0"/>
            </a:br>
            <a:r>
              <a:rPr lang="ru-RU" sz="2400" dirty="0" smtClean="0"/>
              <a:t>Киви – некрупные птицы, размером с небольшую курицу. Все пять видов имеют мощные четырехпалые ноги и длинный тонкий клюв с ноздрями на конце. Вес киви составляет от 1, 4 до 4 кг.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герб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4445000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09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21481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Папуа - Новая Гвинея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404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19" y="3643314"/>
            <a:ext cx="3700515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7143768" y="2500306"/>
            <a:ext cx="1571636" cy="18573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papua-new-guinea-fla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1404902"/>
            <a:ext cx="3500462" cy="2190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04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85794"/>
            <a:ext cx="5072098" cy="49292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4000528" cy="636907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Райская птица, изображение которой имеется на гербе </a:t>
            </a:r>
            <a:r>
              <a:rPr lang="ru-RU" sz="2400" dirty="0" err="1" smtClean="0"/>
              <a:t>Папуа-Новой</a:t>
            </a:r>
            <a:r>
              <a:rPr lang="ru-RU" sz="2400" dirty="0" smtClean="0"/>
              <a:t> Гвинеи, действительно существует в природе, это отнюдь не выдуманный символ. Это небольшая птичка из семейства воробьиных, ареал проживания которой – леса Новой Гвинеи. Она больше нигде не встречается на планете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786182" cy="6226196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Кенгуру и Эму </a:t>
            </a:r>
            <a:r>
              <a:rPr lang="ru-RU" sz="2800" dirty="0" smtClean="0"/>
              <a:t>– коренные жители Австралии которых больше нигде не встретишь. По легенде одна причина изобразить их на гербе: они никогда не пятятся, то есть не идут назад, как и Австралия</a:t>
            </a:r>
            <a:endParaRPr lang="ru-RU" sz="2800" dirty="0"/>
          </a:p>
        </p:txBody>
      </p:sp>
      <p:pic>
        <p:nvPicPr>
          <p:cNvPr id="3" name="Рисунок 2" descr="Gov_coat of arm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28604"/>
            <a:ext cx="5353178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Болив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9" y="0"/>
            <a:ext cx="913216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21429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БОЛИВИЯ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339083-Berserke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071546"/>
            <a:ext cx="378621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_coat_of_arms_of_bolivi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500438"/>
            <a:ext cx="365031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coat_of_arms_of_bolivi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071546"/>
            <a:ext cx="5072066" cy="47149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4000496" cy="615475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Кондор и альпака </a:t>
            </a:r>
            <a:r>
              <a:rPr lang="ru-RU" sz="2800" dirty="0" smtClean="0"/>
              <a:t>– </a:t>
            </a:r>
            <a:br>
              <a:rPr lang="ru-RU" sz="2800" dirty="0" smtClean="0"/>
            </a:br>
            <a:r>
              <a:rPr lang="ru-RU" sz="2800" dirty="0" smtClean="0"/>
              <a:t>кондор хищная птица проживающая в Андах.</a:t>
            </a:r>
            <a:br>
              <a:rPr lang="ru-RU" sz="2800" dirty="0" smtClean="0"/>
            </a:br>
            <a:r>
              <a:rPr lang="ru-RU" sz="2800" dirty="0" smtClean="0"/>
              <a:t>Альпака – представитель животного мира страны, главный объект животноводства.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Ботсван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705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285728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БОТСВАНА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botswana-flag-national-flag-images-png-9938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000108"/>
            <a:ext cx="3714744" cy="2121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otswana_Coat-of-Arms-Botswan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286124"/>
            <a:ext cx="3357586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85728"/>
            <a:ext cx="4071934" cy="615475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На гербе присутствуют животные и связанные с ними символы, в том числе </a:t>
            </a:r>
            <a:r>
              <a:rPr lang="ru-RU" sz="2800" b="1" dirty="0" smtClean="0"/>
              <a:t>зебры</a:t>
            </a:r>
            <a:r>
              <a:rPr lang="ru-RU" sz="2400" dirty="0" smtClean="0"/>
              <a:t> и голова быка. Слоновая кость, которую удерживает зебра, находящаяся слева от щита, также напоминает об известных представителях африканской фауны, слонах, и драгоценных материалах, получаемых в результате охоты на этих животных.</a:t>
            </a:r>
            <a:endParaRPr lang="ru-RU" sz="2400" dirty="0"/>
          </a:p>
        </p:txBody>
      </p:sp>
      <p:pic>
        <p:nvPicPr>
          <p:cNvPr id="3" name="Рисунок 2" descr="Botswana_Coat-of-Arms-Botswan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71612"/>
            <a:ext cx="4857752" cy="398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Габон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05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357166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57520"/>
                </a:solidFill>
              </a:rPr>
              <a:t>ГАБОН</a:t>
            </a:r>
            <a:endParaRPr lang="ru-RU" sz="4400" b="1" dirty="0">
              <a:solidFill>
                <a:srgbClr val="157520"/>
              </a:solidFill>
            </a:endParaRPr>
          </a:p>
        </p:txBody>
      </p:sp>
      <p:pic>
        <p:nvPicPr>
          <p:cNvPr id="5" name="Рисунок 4" descr="GA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214422"/>
            <a:ext cx="3285164" cy="2191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04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357561"/>
            <a:ext cx="3286148" cy="3357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622619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Черные пантеры </a:t>
            </a:r>
            <a:r>
              <a:rPr lang="ru-RU" sz="2400" dirty="0" smtClean="0"/>
              <a:t>– это символ отважности и храбрости президента страны. Его призвание – защищать нацию, а призвание пантер – помогать ему в этом. Пантеры – это также символ постоянной готовности вооруженных сил страны защищать ее от врагов.</a:t>
            </a:r>
            <a:endParaRPr lang="ru-RU" sz="2400" dirty="0"/>
          </a:p>
        </p:txBody>
      </p:sp>
      <p:pic>
        <p:nvPicPr>
          <p:cNvPr id="3" name="Рисунок 2" descr="404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142984"/>
            <a:ext cx="4612854" cy="47863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466</Words>
  <PresentationFormat>Экран (4:3)</PresentationFormat>
  <Paragraphs>27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Изображения животных на геральдике стран мира</vt:lpstr>
      <vt:lpstr>Слайд 2</vt:lpstr>
      <vt:lpstr>Кенгуру и Эму – коренные жители Австралии которых больше нигде не встретишь. По легенде одна причина изобразить их на гербе: они никогда не пятятся, то есть не идут назад, как и Австралия</vt:lpstr>
      <vt:lpstr>Слайд 4</vt:lpstr>
      <vt:lpstr>Кондор и альпака –  кондор хищная птица проживающая в Андах. Альпака – представитель животного мира страны, главный объект животноводства. </vt:lpstr>
      <vt:lpstr>Слайд 6</vt:lpstr>
      <vt:lpstr>На гербе присутствуют животные и связанные с ними символы, в том числе зебры и голова быка. Слоновая кость, которую удерживает зебра, находящаяся слева от щита, также напоминает об известных представителях африканской фауны, слонах, и драгоценных материалах, получаемых в результате охоты на этих животных.</vt:lpstr>
      <vt:lpstr>Слайд 8</vt:lpstr>
      <vt:lpstr>Черные пантеры – это символ отважности и храбрости президента страны. Его призвание – защищать нацию, а призвание пантер – помогать ему в этом. Пантеры – это также символ постоянной готовности вооруженных сил страны защищать ее от врагов.</vt:lpstr>
      <vt:lpstr>Слайд 10</vt:lpstr>
      <vt:lpstr>Два представителя мира фауны нашли себе место на главном символе Кооперативной республики Гайана – это ягуары, которым выпала миссия щитодержателей. Они олицетворение дикой природы, силы, скорости, храбрости.</vt:lpstr>
      <vt:lpstr>Слайд 12</vt:lpstr>
      <vt:lpstr>  Лев – щитодержатель. В своём окончательном виде он был принят 18 ноября 1964 года и содержит в себе национальный девиз Гамбии: «Progress — Peace — Prosperity», что в переводе с английского означает: «Прогресс — Мир — Процветание». </vt:lpstr>
      <vt:lpstr>Слайд 14</vt:lpstr>
      <vt:lpstr> Наверное, сложно найти более красочную эмблему на земном шаре, чем герб Гренады. В нем присутствуют практически все цвета радуги, от огненно-красного до фиолетового. Рассматривая изображение главного символа островного государства, расположившегося в Карибском море, можно представить, какие яркие краски присутствуют в флоре и фауне этого райского уголка планеты.  Еще несколько удивительных представителей фауны и флоры Гренады можно увидеть на гербе страны: броненосца, вооруженного стеблем кукурузы, гренадского голубя на фоне банановой пальмы. Основанием для композиции служит красивый пейзаж, центральное место на котором занимает самое знаменитое озеро – Этанг.</vt:lpstr>
      <vt:lpstr>Слайд 16</vt:lpstr>
      <vt:lpstr>Герб Доминики представляет собой желто-синий щит. В верхней части расположен золотой лев. На девизной ленте написано "Après le Bondie, C’est la Ter". Считается, что название "Доминика" произошло из-за того, что Колумб открыл остров 3 ноября 1493 год в воскресенье. По-латыни воскресенье, т.е. День Господен звучит как: "DiesDominica". Жаба на гербе представляет редкий вид - Leptodactylus fallax (эндемик, который встречается только на двух островах). Парусная лодка является символом того, что страна является островом, расположенным в Карибском море. Банан является важной сельскохозяйственной культурой, которая играет ключевую роль в экономике страны. Герб утвержден 21 июля 1961 года. </vt:lpstr>
      <vt:lpstr>Слайд 18</vt:lpstr>
      <vt:lpstr>Центральное место на гербе Зимбабве занимает щит изумрудного цвета, в верней части которого находится полотно в виде синих и белых волн. С двух сторон он поддерживается грациозными антилопами. На самом щите изображен Большой Зимбабве, его еще называют Великим. </vt:lpstr>
      <vt:lpstr>Слайд 20</vt:lpstr>
      <vt:lpstr>Герб Колумбии характеризуется красочностью и богатством палитры тонов и оттенков. На нем можно увидеть: прекрасный плод гранатового дерева; два золотистых рога; красный фригийский колпак, символ свободы европейских и американских народов; лазурные океанские просторы и два парусника; кондор. Символ свободы – кондор, обитающий только в Андах, в руках он держит лавровую ветвь, которой символически чествовали победителей. </vt:lpstr>
      <vt:lpstr>Слайд 22</vt:lpstr>
      <vt:lpstr>Он имеет вид щита, в котором на золотистом поле размещается зеленый пояс и восстающий лев. Язык у льва зеленого цвета. Лев держит в руке черный факел с красным пламенем. Щит увенчивается стилизованной короной золотистого цвета, а на нем размещается надпись «Республика Конго».  Как щитодержатели в этом гербе выступают африканские слоны, которые выходят из щита. Слоны на гербе черного цвета. Внизу герба имеется надпись – «Единство, труд, прогресс».  </vt:lpstr>
      <vt:lpstr>НОВАЯ ЗЕЛАНДИЯ</vt:lpstr>
      <vt:lpstr>Птица Киви – символ Новой Зеландии. Киви – это единственный род бескилевых птиц. Киви относятся к отряду бескрылых.  Киви – некрупные птицы, размером с небольшую курицу. Все пять видов имеют мощные четырехпалые ноги и длинный тонкий клюв с ноздрями на конце. Вес киви составляет от 1, 4 до 4 кг.   </vt:lpstr>
      <vt:lpstr>Папуа - Новая Гвинея</vt:lpstr>
      <vt:lpstr>Райская птица, изображение которой имеется на гербе Папуа-Новой Гвинеи, действительно существует в природе, это отнюдь не выдуманный символ. Это небольшая птичка из семейства воробьиных, ареал проживания которой – леса Новой Гвинеи. Она больше нигде не встречается на планете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денис</cp:lastModifiedBy>
  <cp:revision>70</cp:revision>
  <dcterms:created xsi:type="dcterms:W3CDTF">2018-11-18T14:43:08Z</dcterms:created>
  <dcterms:modified xsi:type="dcterms:W3CDTF">2022-02-18T11:47:45Z</dcterms:modified>
</cp:coreProperties>
</file>