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 (2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1060" y="-366738"/>
            <a:ext cx="10534650" cy="7381875"/>
          </a:xfrm>
          <a:prstGeom prst="rect">
            <a:avLst/>
          </a:prstGeom>
        </p:spPr>
      </p:pic>
      <p:pic>
        <p:nvPicPr>
          <p:cNvPr id="5" name="Рисунок 4" descr="c0743e44.gif"/>
          <p:cNvPicPr/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7804" y="1268760"/>
            <a:ext cx="6912768" cy="2644546"/>
          </a:xfrm>
          <a:prstGeom prst="rect">
            <a:avLst/>
          </a:prstGeom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21882" y="3913306"/>
            <a:ext cx="8892480" cy="9228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Все дети имеют равные права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независимо от национальности, пола, религии </a:t>
            </a:r>
            <a:endParaRPr lang="ru-RU" sz="3600" b="1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-496625" y="5157192"/>
            <a:ext cx="10297143" cy="17008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Фурманов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324544" y="2554"/>
            <a:ext cx="100091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ДЕТСКИЙ САД № 12 «АЛЕНКА» ОБЩЕРАЗВИВАЮЩЕГО ВИДА ГОРОДА ФУРМАНОВА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61018" y="5822930"/>
            <a:ext cx="2751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 Мочалова Е.В.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1а.jpg"/>
          <p:cNvPicPr>
            <a:picLocks noChangeAspect="1"/>
          </p:cNvPicPr>
          <p:nvPr/>
        </p:nvPicPr>
        <p:blipFill>
          <a:blip r:embed="rId2" cstate="print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4287"/>
            <a:ext cx="9144000" cy="6829425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Цель:</a:t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знакомление  с основными правами ребенка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582341"/>
            <a:ext cx="78581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Задачи: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В игровой форме познакомить детей с их основными правами;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Учить делать вывод о том, какое право отражено в данном материале;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Развивать внимание, логическое мышление, стремление обосновать свое решение;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Расширять словарный запас и способствовать развитию связной речи;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Воспитывать  умение видеть не только свои права, но обеспечивать выполнение прав других людей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Рисунок1а.jpg"/>
          <p:cNvPicPr>
            <a:picLocks noChangeAspect="1"/>
          </p:cNvPicPr>
          <p:nvPr/>
        </p:nvPicPr>
        <p:blipFill>
          <a:blip r:embed="rId2" cstate="print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4287"/>
            <a:ext cx="9144000" cy="6829425"/>
          </a:xfrm>
          <a:prstGeom prst="rect">
            <a:avLst/>
          </a:prstGeom>
        </p:spPr>
      </p:pic>
      <p:pic>
        <p:nvPicPr>
          <p:cNvPr id="10" name="Рисунок 9" descr="09_1.jpg"/>
          <p:cNvPicPr/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-214338"/>
            <a:ext cx="2657475" cy="4010025"/>
          </a:xfrm>
          <a:prstGeom prst="rect">
            <a:avLst/>
          </a:prstGeom>
        </p:spPr>
      </p:pic>
      <p:pic>
        <p:nvPicPr>
          <p:cNvPr id="11" name="Рисунок 10" descr="03_1.jpg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357950" y="0"/>
            <a:ext cx="2390775" cy="3571875"/>
          </a:xfrm>
          <a:prstGeom prst="rect">
            <a:avLst/>
          </a:prstGeom>
        </p:spPr>
      </p:pic>
      <p:pic>
        <p:nvPicPr>
          <p:cNvPr id="12" name="Рисунок 11" descr="0021-037-Naibolshuju-izvestnost-i-ljubov-chitatelej-poluchili-ego-skazochnye.jpg"/>
          <p:cNvPicPr/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2981325"/>
            <a:ext cx="2562225" cy="3876675"/>
          </a:xfrm>
          <a:prstGeom prst="rect">
            <a:avLst/>
          </a:prstGeom>
        </p:spPr>
      </p:pic>
      <p:pic>
        <p:nvPicPr>
          <p:cNvPr id="13" name="Рисунок 12" descr="02_1.jpg"/>
          <p:cNvPicPr/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7950" y="3219450"/>
            <a:ext cx="2447925" cy="3638550"/>
          </a:xfrm>
          <a:prstGeom prst="rect">
            <a:avLst/>
          </a:prstGeo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1000108"/>
            <a:ext cx="9144000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Без него меня не знают,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Им меня все величают.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Мне с рождения дано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 всю жизнь оно одно… (имя)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 каком праве идет речь?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Ребенок имеет право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 фамилию, имя и отчество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Назови имена героев,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Скажи,  из какой они сказки.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Малыш и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Карлсон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который живет на крыше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Буратино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Приключение Незнайки и его друзей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Красная шапочка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Рисунок1а.jpg"/>
          <p:cNvPicPr>
            <a:picLocks noChangeAspect="1"/>
          </p:cNvPicPr>
          <p:nvPr/>
        </p:nvPicPr>
        <p:blipFill>
          <a:blip r:embed="rId2" cstate="print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4287"/>
            <a:ext cx="9144000" cy="6829425"/>
          </a:xfrm>
          <a:prstGeom prst="rect">
            <a:avLst/>
          </a:prstGeom>
        </p:spPr>
      </p:pic>
      <p:pic>
        <p:nvPicPr>
          <p:cNvPr id="4" name="Рисунок 3" descr="88230093242600.jpg"/>
          <p:cNvPicPr/>
          <p:nvPr/>
        </p:nvPicPr>
        <p:blipFill>
          <a:blip r:embed="rId3" cstate="screen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2905760" cy="3733800"/>
          </a:xfrm>
          <a:prstGeom prst="roundRect">
            <a:avLst/>
          </a:prstGeom>
          <a:effectLst>
            <a:softEdge rad="127000"/>
          </a:effectLst>
        </p:spPr>
      </p:pic>
      <p:pic>
        <p:nvPicPr>
          <p:cNvPr id="5" name="Рисунок 4" descr="79a3385e717e.gif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4125" y="0"/>
            <a:ext cx="2809875" cy="3762375"/>
          </a:xfrm>
          <a:prstGeom prst="roundRect">
            <a:avLst/>
          </a:prstGeom>
          <a:effectLst>
            <a:softEdge rad="127000"/>
          </a:effectLst>
        </p:spPr>
      </p:pic>
      <p:pic>
        <p:nvPicPr>
          <p:cNvPr id="6" name="Рисунок 5" descr="0009-009-Samuil-Marshak.jpg"/>
          <p:cNvPicPr/>
          <p:nvPr/>
        </p:nvPicPr>
        <p:blipFill>
          <a:blip r:embed="rId5" cstate="screen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85984" y="3357563"/>
            <a:ext cx="4643470" cy="3000395"/>
          </a:xfrm>
          <a:prstGeom prst="roundRect">
            <a:avLst/>
          </a:prstGeom>
          <a:effectLst>
            <a:softEdge rad="127000"/>
          </a:effectLst>
        </p:spPr>
      </p:pic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6858016" y="4286256"/>
            <a:ext cx="2143140" cy="2214578"/>
          </a:xfrm>
          <a:prstGeom prst="roundRect">
            <a:avLst>
              <a:gd name="adj" fmla="val 16667"/>
            </a:avLst>
          </a:prstGeom>
          <a:solidFill>
            <a:srgbClr val="A8F6C8"/>
          </a:solidFill>
          <a:ln w="9525">
            <a:solidFill>
              <a:srgbClr val="A8F6C8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                   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Видим кого?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Козленка - 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Котенка - 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Утенка - 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39365975_1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16" y="4357694"/>
            <a:ext cx="942975" cy="619125"/>
          </a:xfrm>
          <a:prstGeom prst="ellipse">
            <a:avLst/>
          </a:prstGeom>
          <a:effectLst>
            <a:softEdge rad="127000"/>
          </a:effectLst>
        </p:spPr>
      </p:pic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214282" y="4286256"/>
            <a:ext cx="2143140" cy="2227262"/>
          </a:xfrm>
          <a:prstGeom prst="roundRect">
            <a:avLst>
              <a:gd name="adj" fmla="val 16667"/>
            </a:avLst>
          </a:prstGeom>
          <a:solidFill>
            <a:srgbClr val="A8F6C8"/>
          </a:solidFill>
          <a:ln w="9525">
            <a:solidFill>
              <a:srgbClr val="A8F6C8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Один – много</a:t>
            </a: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Козленок - …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Котенок - …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Утенок - …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786050" y="285728"/>
            <a:ext cx="3643338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Без чего на белом свете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Взрослым не прожить и детям?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Кто поддержит вас, друзья?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Ваша дружная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...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Семья.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Ребенок имеет право на  семью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Узнай сказку.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Назови, кем приходятся  герои друг другу.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9" descr="Рисунок1а.jpg"/>
          <p:cNvPicPr>
            <a:picLocks noChangeAspect="1"/>
          </p:cNvPicPr>
          <p:nvPr/>
        </p:nvPicPr>
        <p:blipFill>
          <a:blip r:embed="rId2" cstate="print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4287"/>
            <a:ext cx="9144000" cy="6829425"/>
          </a:xfrm>
          <a:prstGeom prst="rect">
            <a:avLst/>
          </a:prstGeom>
        </p:spPr>
      </p:pic>
      <p:pic>
        <p:nvPicPr>
          <p:cNvPr id="4" name="Рисунок 3" descr="7218710_3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214290"/>
            <a:ext cx="2357454" cy="1643074"/>
          </a:xfrm>
          <a:prstGeom prst="rect">
            <a:avLst/>
          </a:prstGeom>
        </p:spPr>
      </p:pic>
      <p:pic>
        <p:nvPicPr>
          <p:cNvPr id="5" name="Рисунок 4" descr="5603bbd9b0dbb1d45734ed3807f3c5b8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71736" y="214290"/>
            <a:ext cx="2428892" cy="1643074"/>
          </a:xfrm>
          <a:prstGeom prst="rect">
            <a:avLst/>
          </a:prstGeom>
        </p:spPr>
      </p:pic>
      <p:pic>
        <p:nvPicPr>
          <p:cNvPr id="6" name="Рисунок 5" descr="1675_html_33ebc5e5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72066" y="214290"/>
            <a:ext cx="2214578" cy="1643074"/>
          </a:xfrm>
          <a:prstGeom prst="rect">
            <a:avLst/>
          </a:prstGeom>
        </p:spPr>
      </p:pic>
      <p:pic>
        <p:nvPicPr>
          <p:cNvPr id="7" name="Рисунок 6" descr="11_1.jpg"/>
          <p:cNvPicPr/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96125" y="285728"/>
            <a:ext cx="2047875" cy="2524125"/>
          </a:xfrm>
          <a:prstGeom prst="rect">
            <a:avLst/>
          </a:prstGeom>
        </p:spPr>
      </p:pic>
      <p:pic>
        <p:nvPicPr>
          <p:cNvPr id="8" name="Рисунок 7" descr="000006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2" y="4500570"/>
            <a:ext cx="1714512" cy="2143116"/>
          </a:xfrm>
          <a:prstGeom prst="rect">
            <a:avLst/>
          </a:prstGeom>
        </p:spPr>
      </p:pic>
      <p:pic>
        <p:nvPicPr>
          <p:cNvPr id="9" name="Рисунок 8" descr="000024.jp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00232" y="4500570"/>
            <a:ext cx="1643074" cy="2138359"/>
          </a:xfrm>
          <a:prstGeom prst="rect">
            <a:avLst/>
          </a:prstGeom>
        </p:spPr>
      </p:pic>
      <p:pic>
        <p:nvPicPr>
          <p:cNvPr id="10" name="Рисунок 9" descr="188655.jpg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14744" y="4500570"/>
            <a:ext cx="1785950" cy="2138359"/>
          </a:xfrm>
          <a:prstGeom prst="rect">
            <a:avLst/>
          </a:prstGeom>
        </p:spPr>
      </p:pic>
      <p:pic>
        <p:nvPicPr>
          <p:cNvPr id="11" name="Рисунок 10" descr="000020.jp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2132" y="4500570"/>
            <a:ext cx="1571636" cy="2138359"/>
          </a:xfrm>
          <a:prstGeom prst="rect">
            <a:avLst/>
          </a:prstGeom>
        </p:spPr>
      </p:pic>
      <p:pic>
        <p:nvPicPr>
          <p:cNvPr id="12" name="Рисунок 11" descr="68167495_131255631.jpg"/>
          <p:cNvPicPr/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15206" y="4500570"/>
            <a:ext cx="1643092" cy="2138359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929190" y="2571744"/>
            <a:ext cx="421481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Узнай сказку.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Какое право ребенка нарушила Баба Яга?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Ребенок имеет право на жизнь.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Определи очередность картинок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согласно событий в сказке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Oval 4"/>
          <p:cNvSpPr>
            <a:spLocks noChangeArrowheads="1"/>
          </p:cNvSpPr>
          <p:nvPr/>
        </p:nvSpPr>
        <p:spPr bwMode="auto">
          <a:xfrm>
            <a:off x="428596" y="2285992"/>
            <a:ext cx="590550" cy="560388"/>
          </a:xfrm>
          <a:prstGeom prst="ellipse">
            <a:avLst/>
          </a:prstGeom>
          <a:solidFill>
            <a:srgbClr val="A8F6C8"/>
          </a:solidFill>
          <a:ln w="9525">
            <a:solidFill>
              <a:srgbClr val="A8F6C8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1928794" y="2285992"/>
            <a:ext cx="590550" cy="560388"/>
          </a:xfrm>
          <a:prstGeom prst="ellipse">
            <a:avLst/>
          </a:prstGeom>
          <a:solidFill>
            <a:srgbClr val="A8F6C8"/>
          </a:solidFill>
          <a:ln w="9525">
            <a:solidFill>
              <a:srgbClr val="A8F6C8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Oval 6"/>
          <p:cNvSpPr>
            <a:spLocks noChangeArrowheads="1"/>
          </p:cNvSpPr>
          <p:nvPr/>
        </p:nvSpPr>
        <p:spPr bwMode="auto">
          <a:xfrm>
            <a:off x="1214414" y="2285992"/>
            <a:ext cx="588962" cy="560388"/>
          </a:xfrm>
          <a:prstGeom prst="ellipse">
            <a:avLst/>
          </a:prstGeom>
          <a:solidFill>
            <a:srgbClr val="A8F6C8"/>
          </a:solidFill>
          <a:ln w="9525">
            <a:solidFill>
              <a:srgbClr val="A8F6C8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079" name="Oval 7"/>
          <p:cNvSpPr>
            <a:spLocks noChangeArrowheads="1"/>
          </p:cNvSpPr>
          <p:nvPr/>
        </p:nvSpPr>
        <p:spPr bwMode="auto">
          <a:xfrm>
            <a:off x="2714612" y="2285992"/>
            <a:ext cx="590550" cy="560388"/>
          </a:xfrm>
          <a:prstGeom prst="ellipse">
            <a:avLst/>
          </a:prstGeom>
          <a:solidFill>
            <a:srgbClr val="A8F6C8"/>
          </a:solidFill>
          <a:ln w="9525">
            <a:solidFill>
              <a:srgbClr val="A8F6C8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0" name="Oval 8"/>
          <p:cNvSpPr>
            <a:spLocks noChangeArrowheads="1"/>
          </p:cNvSpPr>
          <p:nvPr/>
        </p:nvSpPr>
        <p:spPr bwMode="auto">
          <a:xfrm>
            <a:off x="4349742" y="2285992"/>
            <a:ext cx="590550" cy="560388"/>
          </a:xfrm>
          <a:prstGeom prst="ellipse">
            <a:avLst/>
          </a:prstGeom>
          <a:solidFill>
            <a:srgbClr val="A8F6C8"/>
          </a:solidFill>
          <a:ln w="9525">
            <a:solidFill>
              <a:srgbClr val="A8F6C8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1" name="Oval 9"/>
          <p:cNvSpPr>
            <a:spLocks noChangeArrowheads="1"/>
          </p:cNvSpPr>
          <p:nvPr/>
        </p:nvSpPr>
        <p:spPr bwMode="auto">
          <a:xfrm>
            <a:off x="3500430" y="2285992"/>
            <a:ext cx="588962" cy="560388"/>
          </a:xfrm>
          <a:prstGeom prst="ellipse">
            <a:avLst/>
          </a:prstGeom>
          <a:solidFill>
            <a:srgbClr val="A8F6C8"/>
          </a:solidFill>
          <a:ln w="9525">
            <a:solidFill>
              <a:srgbClr val="A8F6C8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Oval 4"/>
          <p:cNvSpPr>
            <a:spLocks noChangeArrowheads="1"/>
          </p:cNvSpPr>
          <p:nvPr/>
        </p:nvSpPr>
        <p:spPr bwMode="auto">
          <a:xfrm>
            <a:off x="5143504" y="2285992"/>
            <a:ext cx="590550" cy="560388"/>
          </a:xfrm>
          <a:prstGeom prst="ellipse">
            <a:avLst/>
          </a:prstGeom>
          <a:solidFill>
            <a:srgbClr val="A8F6C8"/>
          </a:solidFill>
          <a:ln w="9525">
            <a:solidFill>
              <a:srgbClr val="A8F6C8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357290" y="3357562"/>
            <a:ext cx="255666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Гуси - лебеди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71472" y="2357430"/>
            <a:ext cx="34015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071670" y="235743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857488" y="235743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643306" y="235743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500562" y="235743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286380" y="235743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Рисунок1а.jpg"/>
          <p:cNvPicPr>
            <a:picLocks noChangeAspect="1"/>
          </p:cNvPicPr>
          <p:nvPr/>
        </p:nvPicPr>
        <p:blipFill>
          <a:blip r:embed="rId2" cstate="print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4287"/>
            <a:ext cx="9144000" cy="6829425"/>
          </a:xfrm>
          <a:prstGeom prst="rect">
            <a:avLst/>
          </a:prstGeom>
        </p:spPr>
      </p:pic>
      <p:pic>
        <p:nvPicPr>
          <p:cNvPr id="4" name="Рисунок 3" descr="69301873_petushokizayac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42976" y="0"/>
            <a:ext cx="3895726" cy="2857496"/>
          </a:xfrm>
          <a:prstGeom prst="roundRect">
            <a:avLst/>
          </a:prstGeom>
          <a:effectLst>
            <a:softEdge rad="317500"/>
          </a:effec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143472" y="214290"/>
            <a:ext cx="4000528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Назови сказку и её главных героев.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Какое право ребенка нарушила Лиса?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Ребенок имеет право на жилье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Определи,  где живут ребята.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Как называется  жилище?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0a5cbc092bb8a5757bdd80f30ecdeb84.jpg.jpg"/>
          <p:cNvPicPr/>
          <p:nvPr/>
        </p:nvPicPr>
        <p:blipFill>
          <a:blip r:embed="rId4" cstate="print">
            <a:clrChange>
              <a:clrFrom>
                <a:srgbClr val="F2F7CE"/>
              </a:clrFrom>
              <a:clrTo>
                <a:srgbClr val="F2F7C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786058"/>
            <a:ext cx="4457700" cy="1676400"/>
          </a:xfrm>
          <a:prstGeom prst="rect">
            <a:avLst/>
          </a:prstGeom>
        </p:spPr>
      </p:pic>
      <p:pic>
        <p:nvPicPr>
          <p:cNvPr id="7" name="Рисунок 6" descr="0a5cbc092bb8a5757bdd80f30ecdeb84.jpg.jpg"/>
          <p:cNvPicPr/>
          <p:nvPr/>
        </p:nvPicPr>
        <p:blipFill>
          <a:blip r:embed="rId5" cstate="print">
            <a:clrChange>
              <a:clrFrom>
                <a:srgbClr val="FCF9CE"/>
              </a:clrFrom>
              <a:clrTo>
                <a:srgbClr val="FCF9C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14545" y="2786058"/>
            <a:ext cx="4529455" cy="1676400"/>
          </a:xfrm>
          <a:prstGeom prst="rect">
            <a:avLst/>
          </a:prstGeom>
          <a:ln>
            <a:noFill/>
          </a:ln>
        </p:spPr>
      </p:pic>
      <p:pic>
        <p:nvPicPr>
          <p:cNvPr id="8" name="Рисунок 7" descr="94f61d7864654173750b906aa0811ab3.jpg"/>
          <p:cNvPicPr/>
          <p:nvPr/>
        </p:nvPicPr>
        <p:blipFill>
          <a:blip r:embed="rId6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00575"/>
            <a:ext cx="3000375" cy="2257425"/>
          </a:xfrm>
          <a:prstGeom prst="roundRect">
            <a:avLst/>
          </a:prstGeom>
          <a:effectLst>
            <a:softEdge rad="127000"/>
          </a:effectLst>
        </p:spPr>
      </p:pic>
      <p:pic>
        <p:nvPicPr>
          <p:cNvPr id="9" name="Рисунок 8" descr="1704799.jpg"/>
          <p:cNvPicPr/>
          <p:nvPr/>
        </p:nvPicPr>
        <p:blipFill>
          <a:blip r:embed="rId7" cstate="print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364" y="4600575"/>
            <a:ext cx="3162300" cy="2257425"/>
          </a:xfrm>
          <a:prstGeom prst="roundRect">
            <a:avLst/>
          </a:prstGeom>
          <a:effectLst>
            <a:softEdge rad="127000"/>
          </a:effectLst>
        </p:spPr>
      </p:pic>
      <p:pic>
        <p:nvPicPr>
          <p:cNvPr id="10" name="Рисунок 9" descr="post240645_img1.jpg"/>
          <p:cNvPicPr/>
          <p:nvPr/>
        </p:nvPicPr>
        <p:blipFill>
          <a:blip r:embed="rId8" cstate="screen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0" y="4600575"/>
            <a:ext cx="3048000" cy="2257425"/>
          </a:xfrm>
          <a:prstGeom prst="roundRect">
            <a:avLst/>
          </a:prstGeom>
          <a:effectLst>
            <a:softEdge rad="127000"/>
          </a:effectLst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14282" y="4714884"/>
            <a:ext cx="724788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ЧУМ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ИЗБА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ЮРТА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Рисунок1а.jpg"/>
          <p:cNvPicPr>
            <a:picLocks noChangeAspect="1"/>
          </p:cNvPicPr>
          <p:nvPr/>
        </p:nvPicPr>
        <p:blipFill>
          <a:blip r:embed="rId2" cstate="print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4287"/>
            <a:ext cx="9144000" cy="6829425"/>
          </a:xfrm>
          <a:prstGeom prst="rect">
            <a:avLst/>
          </a:prstGeom>
        </p:spPr>
      </p:pic>
      <p:pic>
        <p:nvPicPr>
          <p:cNvPr id="6" name="Рисунок 5" descr="75623381_large_school0301.png"/>
          <p:cNvPicPr/>
          <p:nvPr/>
        </p:nvPicPr>
        <p:blipFill>
          <a:blip r:embed="rId3" cstate="screen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786578" y="1785926"/>
            <a:ext cx="2357422" cy="223837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3324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071934" cy="3071810"/>
          </a:xfrm>
          <a:prstGeom prst="roundRect">
            <a:avLst/>
          </a:prstGeom>
          <a:effectLst>
            <a:softEdge rad="127000"/>
          </a:effectLst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714744" y="214290"/>
            <a:ext cx="4857784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Как зовут героя этой сказки? Что он делает?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Кто учил Буратино писать и читать?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 каком праве ребенка рассказывает картинка?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Ребенок имеет право на образование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Где учатся дети?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Школы  - не простое здание,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школах получают …   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 знания)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24694863-50a0-4bfe-81c7-e6770bb29393.jpg"/>
          <p:cNvPicPr/>
          <p:nvPr/>
        </p:nvPicPr>
        <p:blipFill>
          <a:blip r:embed="rId5" cstate="email">
            <a:clrChange>
              <a:clrFrom>
                <a:srgbClr val="F8DDBF"/>
              </a:clrFrom>
              <a:clrTo>
                <a:srgbClr val="F8DDB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214686"/>
            <a:ext cx="5429256" cy="3643314"/>
          </a:xfrm>
          <a:prstGeom prst="rect">
            <a:avLst/>
          </a:prstGeom>
        </p:spPr>
      </p:pic>
      <p:sp>
        <p:nvSpPr>
          <p:cNvPr id="19458" name="WordArt 2"/>
          <p:cNvSpPr>
            <a:spLocks noChangeArrowheads="1" noChangeShapeType="1" noTextEdit="1"/>
          </p:cNvSpPr>
          <p:nvPr/>
        </p:nvSpPr>
        <p:spPr bwMode="auto">
          <a:xfrm>
            <a:off x="5014913" y="4357694"/>
            <a:ext cx="4129087" cy="1504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9"/>
              </a:avLst>
            </a:prstTxWarp>
          </a:bodyPr>
          <a:lstStyle/>
          <a:p>
            <a:pPr algn="ctr" rtl="0"/>
            <a:r>
              <a:rPr lang="ru-RU" sz="2400" kern="10" spc="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Перечисли,</a:t>
            </a:r>
          </a:p>
          <a:p>
            <a:pPr algn="ctr" rtl="0"/>
            <a:r>
              <a:rPr lang="ru-RU" sz="2400" kern="10" spc="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что видишь на картинке.</a:t>
            </a:r>
          </a:p>
          <a:p>
            <a:pPr algn="ctr" rtl="0"/>
            <a:r>
              <a:rPr lang="ru-RU" sz="2400" kern="10" spc="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Как назвать одним словом?</a:t>
            </a:r>
            <a:endParaRPr lang="ru-RU" sz="2400" kern="10" spc="0" dirty="0">
              <a:ln w="9525">
                <a:solidFill>
                  <a:srgbClr val="FF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Рисунок1а.jpg"/>
          <p:cNvPicPr>
            <a:picLocks noChangeAspect="1"/>
          </p:cNvPicPr>
          <p:nvPr/>
        </p:nvPicPr>
        <p:blipFill>
          <a:blip r:embed="rId2" cstate="print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4287"/>
            <a:ext cx="9144000" cy="6829425"/>
          </a:xfrm>
          <a:prstGeom prst="rect">
            <a:avLst/>
          </a:prstGeom>
        </p:spPr>
      </p:pic>
      <p:pic>
        <p:nvPicPr>
          <p:cNvPr id="4" name="Рисунок 3" descr="01_1.jpg"/>
          <p:cNvPicPr/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85728"/>
            <a:ext cx="3286116" cy="4643470"/>
          </a:xfrm>
          <a:prstGeom prst="rect">
            <a:avLst/>
          </a:prstGeom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928926" y="357166"/>
            <a:ext cx="6215074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Как зовут героя? Из какой он сказки?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 каком праве ребенка говорит Айболит?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Ребенок имеет право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 медицинское обслуживание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1512_gigiena_2.jpg"/>
          <p:cNvPicPr/>
          <p:nvPr/>
        </p:nvPicPr>
        <p:blipFill>
          <a:blip r:embed="rId4" cstate="screen">
            <a:clrChange>
              <a:clrFrom>
                <a:srgbClr val="E4ECE1"/>
              </a:clrFrom>
              <a:clrTo>
                <a:srgbClr val="E4ECE1">
                  <a:alpha val="0"/>
                </a:srgbClr>
              </a:clrTo>
            </a:clrChange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125"/>
          <a:stretch>
            <a:fillRect/>
          </a:stretch>
        </p:blipFill>
        <p:spPr>
          <a:xfrm>
            <a:off x="3143240" y="2786058"/>
            <a:ext cx="3167071" cy="4071942"/>
          </a:xfrm>
          <a:prstGeom prst="rect">
            <a:avLst/>
          </a:prstGeom>
        </p:spPr>
      </p:pic>
      <p:pic>
        <p:nvPicPr>
          <p:cNvPr id="7" name="Рисунок 6" descr="1512_gigiena_2.jpg"/>
          <p:cNvPicPr/>
          <p:nvPr/>
        </p:nvPicPr>
        <p:blipFill>
          <a:blip r:embed="rId5" cstate="print">
            <a:clrChange>
              <a:clrFrom>
                <a:srgbClr val="FCF1DF"/>
              </a:clrFrom>
              <a:clrTo>
                <a:srgbClr val="FCF1DF">
                  <a:alpha val="0"/>
                </a:srgbClr>
              </a:clrTo>
            </a:clrChange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72198" y="2786058"/>
            <a:ext cx="3071802" cy="4071942"/>
          </a:xfrm>
          <a:prstGeom prst="rect">
            <a:avLst/>
          </a:prstGeom>
        </p:spPr>
      </p:pic>
      <p:sp>
        <p:nvSpPr>
          <p:cNvPr id="18434" name="WordArt 2"/>
          <p:cNvSpPr>
            <a:spLocks noChangeArrowheads="1" noChangeShapeType="1" noTextEdit="1"/>
          </p:cNvSpPr>
          <p:nvPr/>
        </p:nvSpPr>
        <p:spPr bwMode="auto">
          <a:xfrm>
            <a:off x="428596" y="5072074"/>
            <a:ext cx="2476500" cy="1076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400" kern="10" spc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Советы</a:t>
            </a:r>
          </a:p>
          <a:p>
            <a:pPr algn="ctr" rtl="0"/>
            <a:r>
              <a:rPr lang="ru-RU" sz="2400" kern="10" spc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Айболита</a:t>
            </a:r>
            <a:endParaRPr lang="ru-RU" sz="2400" kern="10" spc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339</Words>
  <Application>Microsoft Office PowerPoint</Application>
  <PresentationFormat>Экран (4:3)</PresentationFormat>
  <Paragraphs>94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HP</cp:lastModifiedBy>
  <cp:revision>20</cp:revision>
  <dcterms:created xsi:type="dcterms:W3CDTF">2014-12-14T07:27:12Z</dcterms:created>
  <dcterms:modified xsi:type="dcterms:W3CDTF">2022-02-19T20:02:38Z</dcterms:modified>
</cp:coreProperties>
</file>