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F1B-785D-4E7E-9C2A-59188C11AB5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79C6D1-9D7C-4718-95D3-7643C6E157F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F1B-785D-4E7E-9C2A-59188C11AB5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C6D1-9D7C-4718-95D3-7643C6E157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F1B-785D-4E7E-9C2A-59188C11AB5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C6D1-9D7C-4718-95D3-7643C6E157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8FAF1B-785D-4E7E-9C2A-59188C11AB5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E79C6D1-9D7C-4718-95D3-7643C6E157F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F1B-785D-4E7E-9C2A-59188C11AB5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C6D1-9D7C-4718-95D3-7643C6E157F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F1B-785D-4E7E-9C2A-59188C11AB5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C6D1-9D7C-4718-95D3-7643C6E157F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C6D1-9D7C-4718-95D3-7643C6E157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F1B-785D-4E7E-9C2A-59188C11AB5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F1B-785D-4E7E-9C2A-59188C11AB5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C6D1-9D7C-4718-95D3-7643C6E157F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F1B-785D-4E7E-9C2A-59188C11AB5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C6D1-9D7C-4718-95D3-7643C6E157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8FAF1B-785D-4E7E-9C2A-59188C11AB5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E79C6D1-9D7C-4718-95D3-7643C6E157F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F1B-785D-4E7E-9C2A-59188C11AB5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79C6D1-9D7C-4718-95D3-7643C6E157F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68FAF1B-785D-4E7E-9C2A-59188C11AB5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E79C6D1-9D7C-4718-95D3-7643C6E157F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английского языка Глебова Елена Валерьевна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lot of……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05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36525" y="116632"/>
            <a:ext cx="4608512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A lot -</a:t>
            </a:r>
            <a:r>
              <a:rPr lang="ru-RU" sz="5400" dirty="0" smtClean="0"/>
              <a:t>много</a:t>
            </a:r>
            <a:endParaRPr lang="en-US" sz="5400" dirty="0" smtClean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48215" y="1638974"/>
            <a:ext cx="7514429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A lot of- </a:t>
            </a:r>
            <a:r>
              <a:rPr lang="ru-RU" sz="5400" dirty="0" smtClean="0"/>
              <a:t>много чего-то</a:t>
            </a:r>
            <a:endParaRPr lang="ru-RU" sz="5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16" y="4300538"/>
            <a:ext cx="26289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271974"/>
            <a:ext cx="314325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683566" y="3005336"/>
            <a:ext cx="7514429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 Lots of- </a:t>
            </a:r>
            <a:r>
              <a:rPr lang="ru-RU" sz="5400" dirty="0" smtClean="0"/>
              <a:t>много чего-то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99993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4824536" cy="270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38" y="3178412"/>
            <a:ext cx="5565935" cy="318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5724128" y="1700808"/>
            <a:ext cx="230425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mouse</a:t>
            </a:r>
            <a:endParaRPr lang="ru-RU" sz="5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0437" y="5428197"/>
            <a:ext cx="230425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mice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53070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24128" y="1700808"/>
            <a:ext cx="230425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fish</a:t>
            </a:r>
            <a:endParaRPr lang="ru-RU" sz="5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0437" y="5428197"/>
            <a:ext cx="230425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fish</a:t>
            </a:r>
            <a:endParaRPr lang="ru-RU" sz="5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8115"/>
            <a:ext cx="3926250" cy="2940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704" y="3573016"/>
            <a:ext cx="5543493" cy="310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472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24128" y="1700808"/>
            <a:ext cx="230425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sheep</a:t>
            </a:r>
            <a:endParaRPr lang="ru-RU" sz="5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0437" y="5428197"/>
            <a:ext cx="230425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sheep</a:t>
            </a:r>
            <a:endParaRPr lang="ru-RU" sz="5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3361"/>
            <a:ext cx="3970998" cy="3970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24944"/>
            <a:ext cx="4416697" cy="3647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005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24128" y="1700808"/>
            <a:ext cx="230425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goose</a:t>
            </a:r>
            <a:endParaRPr lang="ru-RU" sz="5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0437" y="5428197"/>
            <a:ext cx="230425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geese</a:t>
            </a:r>
            <a:endParaRPr lang="ru-RU" sz="5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617864" cy="3458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573016"/>
            <a:ext cx="4632866" cy="294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996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24128" y="1700808"/>
            <a:ext cx="230425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man</a:t>
            </a:r>
            <a:endParaRPr lang="ru-RU" sz="5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0437" y="5428197"/>
            <a:ext cx="230425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men</a:t>
            </a:r>
            <a:endParaRPr lang="ru-RU" sz="5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37" y="476672"/>
            <a:ext cx="451134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607867"/>
            <a:ext cx="5512868" cy="2756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79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24128" y="1700808"/>
            <a:ext cx="230425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child</a:t>
            </a:r>
            <a:endParaRPr lang="ru-RU" sz="5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5428197"/>
            <a:ext cx="2808311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children</a:t>
            </a:r>
            <a:endParaRPr lang="ru-RU" sz="5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8" r="17396"/>
          <a:stretch/>
        </p:blipFill>
        <p:spPr bwMode="auto">
          <a:xfrm>
            <a:off x="323528" y="404664"/>
            <a:ext cx="4392488" cy="2886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429000"/>
            <a:ext cx="4784636" cy="2818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592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24128" y="1700808"/>
            <a:ext cx="230425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deer</a:t>
            </a:r>
            <a:endParaRPr lang="ru-RU" sz="5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5428197"/>
            <a:ext cx="2808311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deer</a:t>
            </a:r>
            <a:endParaRPr lang="ru-RU" sz="5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833888" cy="36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150" y="2996952"/>
            <a:ext cx="5653850" cy="3588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86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818515" y="336032"/>
            <a:ext cx="288032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woman</a:t>
            </a:r>
            <a:endParaRPr lang="ru-RU" sz="5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22334" y="5517232"/>
            <a:ext cx="2808311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women</a:t>
            </a:r>
            <a:endParaRPr lang="ru-RU" sz="5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43" y="118792"/>
            <a:ext cx="3363870" cy="4354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12976"/>
            <a:ext cx="4689871" cy="3530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534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141</TotalTime>
  <Words>40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A lot of……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2021-04-06T12:16:36Z</dcterms:created>
  <dcterms:modified xsi:type="dcterms:W3CDTF">2021-04-06T14:38:35Z</dcterms:modified>
</cp:coreProperties>
</file>