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8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2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023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45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254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81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051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46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9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473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5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62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17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8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20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413C3-F261-4830-893D-1B257A31BAD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C6BBD29-F1FE-4D8E-BF14-C690CD3FA8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8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4616" y="413910"/>
            <a:ext cx="9144000" cy="11430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Профессия</a:t>
            </a:r>
            <a:r>
              <a:rPr lang="ru-RU" dirty="0" smtClean="0"/>
              <a:t> машиностроитель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1926" y="7340679"/>
            <a:ext cx="4864849" cy="4334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metallo-obrabotka24.ru/wp-content/uploads/2019/12/inzhunirin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828" y="1556952"/>
            <a:ext cx="7364624" cy="49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85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1592" y="422190"/>
            <a:ext cx="8915399" cy="1044146"/>
          </a:xfrm>
        </p:spPr>
        <p:txBody>
          <a:bodyPr/>
          <a:lstStyle/>
          <a:p>
            <a:pPr algn="ctr"/>
            <a:r>
              <a:rPr lang="ru-RU" dirty="0" smtClean="0"/>
              <a:t>Машина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400433"/>
            <a:ext cx="8915399" cy="4503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i.pinimg.com/originals/2e/13/99/2e1399915e7f186b6b65057d369926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664" y="1626269"/>
            <a:ext cx="6782495" cy="479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402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Танк</a:t>
            </a:r>
            <a:endParaRPr lang="ru-RU" dirty="0"/>
          </a:p>
        </p:txBody>
      </p:sp>
      <p:pic>
        <p:nvPicPr>
          <p:cNvPr id="10242" name="Picture 2" descr="https://ds05.infourok.ru/uploads/ex/0a4a/00165169-4afae03f/hello_html_m6a6b9af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751" y="1458098"/>
            <a:ext cx="7167820" cy="442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81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24553" y="111306"/>
            <a:ext cx="8911687" cy="1280890"/>
          </a:xfrm>
        </p:spPr>
        <p:txBody>
          <a:bodyPr/>
          <a:lstStyle/>
          <a:p>
            <a:r>
              <a:rPr lang="ru-RU" dirty="0" smtClean="0"/>
              <a:t>                         Инженер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dekormyhome.ru/wp-content/uploads/2020/12/huge_26ea47aa-9aca-4351-b81d-7a68ed39ca6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794" y="490117"/>
            <a:ext cx="7570368" cy="397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5546" y="3711957"/>
            <a:ext cx="6096000" cy="22595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Инженер, инженер-это техники знаток, 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Техникой он управляет,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Знает он любой станок, 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Механизмы собирает.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Инженеры умные, трудолюбивые, наблюдательные, любознательные.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45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331" y="115330"/>
            <a:ext cx="9865282" cy="1441621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Придумал инженер корабль межпланетный, </a:t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Чертил чертежи в обстановке секретной. </a:t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И чтобы шпионы секрет не узнали, </a:t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Чертил на отдельных листках все детали. </a:t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А вы чертежи его рассмотрите, и быстро ракету всю соберите.</a:t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074" name="Picture 2" descr="https://urok.1sept.ru/articles/630945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897" y="1556950"/>
            <a:ext cx="3270421" cy="530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3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6218" y="436606"/>
            <a:ext cx="8915399" cy="1029730"/>
          </a:xfrm>
        </p:spPr>
        <p:txBody>
          <a:bodyPr/>
          <a:lstStyle/>
          <a:p>
            <a:r>
              <a:rPr lang="ru-RU" dirty="0"/>
              <a:t>Физкультурная </a:t>
            </a:r>
            <a:r>
              <a:rPr lang="ru-RU" dirty="0" smtClean="0"/>
              <a:t>пауза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672281"/>
            <a:ext cx="8915399" cy="4231381"/>
          </a:xfrm>
        </p:spPr>
        <p:txBody>
          <a:bodyPr/>
          <a:lstStyle/>
          <a:p>
            <a:r>
              <a:rPr lang="ru-RU" sz="2000" dirty="0"/>
              <a:t>Мы в </a:t>
            </a:r>
            <a:r>
              <a:rPr lang="ru-RU" sz="2000" b="1" dirty="0"/>
              <a:t>профессии</a:t>
            </a:r>
            <a:r>
              <a:rPr lang="ru-RU" sz="2000" dirty="0"/>
              <a:t> </a:t>
            </a:r>
            <a:r>
              <a:rPr lang="ru-RU" sz="2000" dirty="0" smtClean="0"/>
              <a:t>играли - вмиг </a:t>
            </a:r>
            <a:r>
              <a:rPr lang="ru-RU" sz="2000" dirty="0"/>
              <a:t>мы летчиками стали!</a:t>
            </a:r>
          </a:p>
          <a:p>
            <a:r>
              <a:rPr lang="ru-RU" sz="2000" dirty="0"/>
              <a:t>В самолете полетали. И шоферами вдруг стали!</a:t>
            </a:r>
          </a:p>
          <a:p>
            <a:r>
              <a:rPr lang="ru-RU" sz="2000" dirty="0"/>
              <a:t>Руль теперь в руках у нас. Быстро едет </a:t>
            </a:r>
            <a:r>
              <a:rPr lang="ru-RU" sz="2000" dirty="0" smtClean="0"/>
              <a:t>первый </a:t>
            </a:r>
            <a:r>
              <a:rPr lang="ru-RU" sz="2000" dirty="0"/>
              <a:t>класс.</a:t>
            </a:r>
          </a:p>
          <a:p>
            <a:r>
              <a:rPr lang="ru-RU" sz="2000" dirty="0"/>
              <a:t>А теперь на стройке мы. Кладем ровно кирпичи.</a:t>
            </a:r>
          </a:p>
          <a:p>
            <a:r>
              <a:rPr lang="ru-RU" sz="2000" dirty="0"/>
              <a:t>Раз кирпич, и два, и три-</a:t>
            </a:r>
          </a:p>
          <a:p>
            <a:r>
              <a:rPr lang="ru-RU" sz="2000" dirty="0"/>
              <a:t>Строим дом мы-посмотри!</a:t>
            </a:r>
          </a:p>
          <a:p>
            <a:r>
              <a:rPr lang="ru-RU" sz="2000" dirty="0"/>
              <a:t>Вот закончена игра. Вновь за парты нам пора.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012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Станочники</a:t>
            </a:r>
            <a:br>
              <a:rPr lang="ru-RU" dirty="0" smtClean="0"/>
            </a:br>
            <a:r>
              <a:rPr lang="ru-RU" dirty="0" smtClean="0"/>
              <a:t>ТОКАРЬ</a:t>
            </a:r>
            <a:endParaRPr lang="ru-RU" dirty="0"/>
          </a:p>
        </p:txBody>
      </p:sp>
      <p:pic>
        <p:nvPicPr>
          <p:cNvPr id="4098" name="Picture 2" descr="https://avatars.mds.yandex.net/get-zen_doc/3985561/pub_609aa4a84c808749b686ebb6_609bd55a03a2c700fbbcb3b4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53" y="2133600"/>
            <a:ext cx="5670919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681" y="1194918"/>
            <a:ext cx="4003589" cy="8243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234" y="6026150"/>
            <a:ext cx="4848901" cy="82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04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Фрезеровщик</a:t>
            </a:r>
            <a:endParaRPr lang="ru-RU" dirty="0"/>
          </a:p>
        </p:txBody>
      </p:sp>
      <p:pic>
        <p:nvPicPr>
          <p:cNvPr id="5122" name="Picture 2" descr="https://www.prostanki.com/img/boardpics/2017_10/DHaD8KBHt0xbaRu3teA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501" y="1351005"/>
            <a:ext cx="6655916" cy="443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2427" y="1584484"/>
            <a:ext cx="322099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Мой милый фрезерный станочек.</a:t>
            </a:r>
          </a:p>
          <a:p>
            <a:r>
              <a:rPr lang="ru-RU" dirty="0"/>
              <a:t>Как голубок, он мне поёт.</a:t>
            </a:r>
          </a:p>
          <a:p>
            <a:r>
              <a:rPr lang="ru-RU" dirty="0"/>
              <a:t>И в тоже время, как волшебник,</a:t>
            </a:r>
          </a:p>
          <a:p>
            <a:r>
              <a:rPr lang="ru-RU" dirty="0"/>
              <a:t>Власть над металлом мне даёт.</a:t>
            </a:r>
          </a:p>
          <a:p>
            <a:r>
              <a:rPr lang="ru-RU" dirty="0"/>
              <a:t>Фреза, послушная рукам,</a:t>
            </a:r>
          </a:p>
          <a:p>
            <a:r>
              <a:rPr lang="ru-RU" dirty="0"/>
              <a:t>Размеры лишние снимает,</a:t>
            </a:r>
          </a:p>
          <a:p>
            <a:r>
              <a:rPr lang="ru-RU" dirty="0"/>
              <a:t>И неподатливый металл</a:t>
            </a:r>
          </a:p>
          <a:p>
            <a:r>
              <a:rPr lang="ru-RU" dirty="0"/>
              <a:t>Детали форму принимает.</a:t>
            </a:r>
          </a:p>
        </p:txBody>
      </p:sp>
    </p:spTree>
    <p:extLst>
      <p:ext uri="{BB962C8B-B14F-4D97-AF65-F5344CB8AC3E}">
        <p14:creationId xmlns:p14="http://schemas.microsoft.com/office/powerpoint/2010/main" val="3042515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6219" y="191530"/>
            <a:ext cx="8915399" cy="1175951"/>
          </a:xfrm>
        </p:spPr>
        <p:txBody>
          <a:bodyPr/>
          <a:lstStyle/>
          <a:p>
            <a:pPr algn="ctr"/>
            <a:r>
              <a:rPr lang="ru-RU" dirty="0" smtClean="0"/>
              <a:t>Сварщик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902" y="10236821"/>
            <a:ext cx="4499571" cy="6783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f9.pmo.ee/UvFChorFu1gqPh_MHErNmsULbUM=/1370x820/smart/nginx/o/2010/09/13/431362t1h02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42" y="1711354"/>
            <a:ext cx="7859844" cy="470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6562" y="33908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Сварщик — ты как волшебник, словно маг,</a:t>
            </a:r>
          </a:p>
          <a:p>
            <a:r>
              <a:rPr lang="ru-RU" dirty="0"/>
              <a:t>Фонтан из искр вокруг пускаешь,</a:t>
            </a:r>
          </a:p>
          <a:p>
            <a:r>
              <a:rPr lang="ru-RU" dirty="0"/>
              <a:t>Металл легко и просто, словно ткань,</a:t>
            </a:r>
          </a:p>
          <a:p>
            <a:r>
              <a:rPr lang="ru-RU" dirty="0"/>
              <a:t>Стальными электродами сшиваешь.</a:t>
            </a:r>
          </a:p>
        </p:txBody>
      </p:sp>
    </p:spTree>
    <p:extLst>
      <p:ext uri="{BB962C8B-B14F-4D97-AF65-F5344CB8AC3E}">
        <p14:creationId xmlns:p14="http://schemas.microsoft.com/office/powerpoint/2010/main" val="1782202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2" y="455141"/>
            <a:ext cx="8915399" cy="986482"/>
          </a:xfrm>
        </p:spPr>
        <p:txBody>
          <a:bodyPr/>
          <a:lstStyle/>
          <a:p>
            <a:pPr algn="ctr"/>
            <a:r>
              <a:rPr lang="ru-RU" dirty="0" smtClean="0"/>
              <a:t>Шлифовщик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09278" y="8443217"/>
            <a:ext cx="8915399" cy="11262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sun9-57.userapi.com/impg/Yp08_sJDIMPkQ-dQgf7TZ3GYa5qCpsIM1OLSZw/58ukpYBtXNw.jpg?size=604x447&amp;quality=96&amp;sign=5d826723e76f63724c3adc7334ff065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548" y="1708202"/>
            <a:ext cx="6298760" cy="466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50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3797" y="191531"/>
            <a:ext cx="8915399" cy="1011194"/>
          </a:xfrm>
        </p:spPr>
        <p:txBody>
          <a:bodyPr/>
          <a:lstStyle/>
          <a:p>
            <a:pPr algn="ctr"/>
            <a:r>
              <a:rPr lang="ru-RU" dirty="0" smtClean="0"/>
              <a:t>Контролер</a:t>
            </a:r>
            <a:endParaRPr lang="ru-RU" dirty="0"/>
          </a:p>
        </p:txBody>
      </p:sp>
      <p:pic>
        <p:nvPicPr>
          <p:cNvPr id="8194" name="Picture 2" descr="https://smway.ru/wp-content/uploads/2020/05/4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45" y="1354420"/>
            <a:ext cx="6659196" cy="44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18304" y="6187168"/>
            <a:ext cx="55850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135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Контролёры должны быть внимательными, с хорошим зрением.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27035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125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Профессия машиностроитель</vt:lpstr>
      <vt:lpstr>                         Инженер </vt:lpstr>
      <vt:lpstr>Придумал инженер корабль межпланетный,  Чертил чертежи в обстановке секретной.  И чтобы шпионы секрет не узнали,  Чертил на отдельных листках все детали.  А вы чертежи его рассмотрите, и быстро ракету всю соберите. </vt:lpstr>
      <vt:lpstr>Физкультурная пауза</vt:lpstr>
      <vt:lpstr>Станочники ТОКАРЬ</vt:lpstr>
      <vt:lpstr>Фрезеровщик</vt:lpstr>
      <vt:lpstr>Сварщик</vt:lpstr>
      <vt:lpstr>Шлифовщик</vt:lpstr>
      <vt:lpstr>Контролер</vt:lpstr>
      <vt:lpstr>Машина</vt:lpstr>
      <vt:lpstr>Танк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машиностроителей</dc:title>
  <dc:creator>Nikolai Kalabin</dc:creator>
  <cp:lastModifiedBy>Nikolai Kalabin</cp:lastModifiedBy>
  <cp:revision>7</cp:revision>
  <dcterms:created xsi:type="dcterms:W3CDTF">2021-09-26T16:56:19Z</dcterms:created>
  <dcterms:modified xsi:type="dcterms:W3CDTF">2021-12-04T09:11:55Z</dcterms:modified>
</cp:coreProperties>
</file>