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75" r:id="rId4"/>
    <p:sldId id="257" r:id="rId5"/>
    <p:sldId id="272" r:id="rId6"/>
    <p:sldId id="260" r:id="rId7"/>
    <p:sldId id="266" r:id="rId8"/>
    <p:sldId id="265" r:id="rId9"/>
    <p:sldId id="274" r:id="rId10"/>
    <p:sldId id="262" r:id="rId11"/>
    <p:sldId id="276" r:id="rId12"/>
    <p:sldId id="271" r:id="rId13"/>
    <p:sldId id="277" r:id="rId14"/>
    <p:sldId id="258" r:id="rId15"/>
    <p:sldId id="264" r:id="rId16"/>
    <p:sldId id="269" r:id="rId17"/>
    <p:sldId id="25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77C9-A187-4639-9370-BB0A584EB46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1DDD-B5CE-4184-840F-B9868AA2A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306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77C9-A187-4639-9370-BB0A584EB46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1DDD-B5CE-4184-840F-B9868AA2A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786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77C9-A187-4639-9370-BB0A584EB46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1DDD-B5CE-4184-840F-B9868AA2A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464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77C9-A187-4639-9370-BB0A584EB46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1DDD-B5CE-4184-840F-B9868AA2A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670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77C9-A187-4639-9370-BB0A584EB46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1DDD-B5CE-4184-840F-B9868AA2A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7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77C9-A187-4639-9370-BB0A584EB46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1DDD-B5CE-4184-840F-B9868AA2A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021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77C9-A187-4639-9370-BB0A584EB46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1DDD-B5CE-4184-840F-B9868AA2A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03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77C9-A187-4639-9370-BB0A584EB46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1DDD-B5CE-4184-840F-B9868AA2A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53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77C9-A187-4639-9370-BB0A584EB46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1DDD-B5CE-4184-840F-B9868AA2A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459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77C9-A187-4639-9370-BB0A584EB46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1DDD-B5CE-4184-840F-B9868AA2A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825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77C9-A187-4639-9370-BB0A584EB46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1DDD-B5CE-4184-840F-B9868AA2A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93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D77C9-A187-4639-9370-BB0A584EB461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61DDD-B5CE-4184-840F-B9868AA2A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699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7.jp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071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62249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2229581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143346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015501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498080"/>
          </a:xfrm>
        </p:spPr>
      </p:pic>
    </p:spTree>
    <p:extLst>
      <p:ext uri="{BB962C8B-B14F-4D97-AF65-F5344CB8AC3E}">
        <p14:creationId xmlns:p14="http://schemas.microsoft.com/office/powerpoint/2010/main" val="3686071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810885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07639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60974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277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605094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9620122"/>
              </p:ext>
            </p:extLst>
          </p:nvPr>
        </p:nvGraphicFramePr>
        <p:xfrm>
          <a:off x="92075" y="92075"/>
          <a:ext cx="4849813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Объект упаковщика для оболочки" showAsIcon="1" r:id="rId4" imgW="4850280" imgH="491040" progId="Package">
                  <p:embed/>
                </p:oleObj>
              </mc:Choice>
              <mc:Fallback>
                <p:oleObj name="Объект упаковщика для оболочки" showAsIcon="1" r:id="rId4" imgW="4850280" imgH="4910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4849813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958981"/>
              </p:ext>
            </p:extLst>
          </p:nvPr>
        </p:nvGraphicFramePr>
        <p:xfrm>
          <a:off x="92075" y="92075"/>
          <a:ext cx="4849813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Объект упаковщика для оболочки" showAsIcon="1" r:id="rId6" imgW="4850280" imgH="491040" progId="Package">
                  <p:embed/>
                </p:oleObj>
              </mc:Choice>
              <mc:Fallback>
                <p:oleObj name="Объект упаковщика для оболочки" showAsIcon="1" r:id="rId6" imgW="4850280" imgH="4910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4849813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7982144"/>
              </p:ext>
            </p:extLst>
          </p:nvPr>
        </p:nvGraphicFramePr>
        <p:xfrm>
          <a:off x="92075" y="92075"/>
          <a:ext cx="4849813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Объект упаковщика для оболочки" showAsIcon="1" r:id="rId8" imgW="4850280" imgH="491040" progId="Package">
                  <p:embed/>
                </p:oleObj>
              </mc:Choice>
              <mc:Fallback>
                <p:oleObj name="Объект упаковщика для оболочки" showAsIcon="1" r:id="rId8" imgW="4850280" imgH="4910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4849813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5124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225176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821288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643793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972613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630214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0</Words>
  <Application>Microsoft Office PowerPoint</Application>
  <PresentationFormat>Широкоэкранный</PresentationFormat>
  <Paragraphs>0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Объект упаковщика для оболочки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Зацепина</dc:creator>
  <cp:lastModifiedBy>Светлана Зацепина</cp:lastModifiedBy>
  <cp:revision>16</cp:revision>
  <dcterms:created xsi:type="dcterms:W3CDTF">2022-02-19T09:23:25Z</dcterms:created>
  <dcterms:modified xsi:type="dcterms:W3CDTF">2022-02-19T11:04:59Z</dcterms:modified>
</cp:coreProperties>
</file>