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7" r:id="rId29"/>
    <p:sldId id="288" r:id="rId30"/>
    <p:sldId id="289" r:id="rId31"/>
    <p:sldId id="290" r:id="rId32"/>
    <p:sldId id="257" r:id="rId33"/>
    <p:sldId id="269" r:id="rId34"/>
    <p:sldId id="28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DC426-709D-4AA2-83F2-3DDD67087FE5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8C7-929D-4643-8C09-E15971B17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2914/83813999.656/0_9f7ef_d54a1c08_XL" TargetMode="External"/><Relationship Id="rId13" Type="http://schemas.openxmlformats.org/officeDocument/2006/relationships/hyperlink" Target="http://img.ava.ua/img/products/114/114074/3048713.jpg" TargetMode="External"/><Relationship Id="rId18" Type="http://schemas.openxmlformats.org/officeDocument/2006/relationships/hyperlink" Target="http://www.asia.ru/images/target/photo/51692354/Colored_Covering_Paper.jpg" TargetMode="External"/><Relationship Id="rId3" Type="http://schemas.openxmlformats.org/officeDocument/2006/relationships/hyperlink" Target="http://igrobukvoteka.ru/?do=propisi17" TargetMode="External"/><Relationship Id="rId21" Type="http://schemas.openxmlformats.org/officeDocument/2006/relationships/hyperlink" Target="http://static.freepik.com/free-photo/retro-rocket-vector_629528.jpg" TargetMode="External"/><Relationship Id="rId7" Type="http://schemas.openxmlformats.org/officeDocument/2006/relationships/hyperlink" Target="http://moskvavkurse.ru/f/w1000/h350/images/image_133.jpg" TargetMode="External"/><Relationship Id="rId12" Type="http://schemas.openxmlformats.org/officeDocument/2006/relationships/hyperlink" Target="http://www.wallpaper-pack.com/d/11242-2/Western-Gull-1-1024x768.jpg" TargetMode="External"/><Relationship Id="rId17" Type="http://schemas.openxmlformats.org/officeDocument/2006/relationships/hyperlink" Target="http://megaobzor.com/uploads/stories/57017/-1.jpg" TargetMode="External"/><Relationship Id="rId2" Type="http://schemas.openxmlformats.org/officeDocument/2006/relationships/hyperlink" Target="http://soft.sibnet.ru/data/screenshot/bv10089.jpg" TargetMode="External"/><Relationship Id="rId16" Type="http://schemas.openxmlformats.org/officeDocument/2006/relationships/hyperlink" Target="http://www.pm-plus.ru/images/572052_b.jpg" TargetMode="External"/><Relationship Id="rId20" Type="http://schemas.openxmlformats.org/officeDocument/2006/relationships/hyperlink" Target="http://www.kleos.ru/img/article/iy13C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elancejob.ru/upload/612/67411256069317.jpg" TargetMode="External"/><Relationship Id="rId11" Type="http://schemas.openxmlformats.org/officeDocument/2006/relationships/hyperlink" Target="http://www.mebelle.ru/imagelib/item_6129_2_item_657_2_dekan2.jpg" TargetMode="External"/><Relationship Id="rId5" Type="http://schemas.openxmlformats.org/officeDocument/2006/relationships/hyperlink" Target="http://img1.liveinternet.ru/images/attach/c/0/113/205/113205407_large_101.JPG" TargetMode="External"/><Relationship Id="rId15" Type="http://schemas.openxmlformats.org/officeDocument/2006/relationships/hyperlink" Target="http://www.svetreiki.ru/media/kunena/attachments/10902/1238530273_1881.jpg" TargetMode="External"/><Relationship Id="rId10" Type="http://schemas.openxmlformats.org/officeDocument/2006/relationships/hyperlink" Target="http://img0.liveinternet.ru/images/attach/c/7/97/868/97868396_8264.jpg" TargetMode="External"/><Relationship Id="rId19" Type="http://schemas.openxmlformats.org/officeDocument/2006/relationships/hyperlink" Target="http://s54.radikal.ru/i145/1101/2a/1254bfa9c668.jpg" TargetMode="External"/><Relationship Id="rId4" Type="http://schemas.openxmlformats.org/officeDocument/2006/relationships/hyperlink" Target="http://www.berezovo.ru/upload/medialibrary/277/ddbahpyd.jpg" TargetMode="External"/><Relationship Id="rId9" Type="http://schemas.openxmlformats.org/officeDocument/2006/relationships/hyperlink" Target="http://d1.endata.cx/data/games/32695/3.1.jpg" TargetMode="External"/><Relationship Id="rId14" Type="http://schemas.openxmlformats.org/officeDocument/2006/relationships/hyperlink" Target="http://38.img.avito.st/640x480/399840138.jpg" TargetMode="External"/><Relationship Id="rId22" Type="http://schemas.openxmlformats.org/officeDocument/2006/relationships/hyperlink" Target="http://img12.proshkolu.ru/content/media/pic/std/5000000/4669000/4668716-cdd46b4681126c66.jpg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pics/2012/08/15/977.jpg" TargetMode="External"/><Relationship Id="rId13" Type="http://schemas.openxmlformats.org/officeDocument/2006/relationships/hyperlink" Target="http://www.stihi.ru/pics/2013/07/09/9320.jpg" TargetMode="External"/><Relationship Id="rId18" Type="http://schemas.openxmlformats.org/officeDocument/2006/relationships/hyperlink" Target="http://images.fineartamerica.com/images-medium/boat-in-a-serene-sea-horacio-cardozo.jpg" TargetMode="External"/><Relationship Id="rId3" Type="http://schemas.openxmlformats.org/officeDocument/2006/relationships/hyperlink" Target="http://family-jewels.co.nz/wp-content/uploads/wpsc/category_images/ribbon_edited-1.jpg" TargetMode="External"/><Relationship Id="rId21" Type="http://schemas.openxmlformats.org/officeDocument/2006/relationships/hyperlink" Target="http://www.generalmebel.ru/images/stories/6300-bb.jpg" TargetMode="External"/><Relationship Id="rId7" Type="http://schemas.openxmlformats.org/officeDocument/2006/relationships/hyperlink" Target="http://forum.na-svyazi.ru/uploads/201307/post-301490-1372626658.jpg" TargetMode="External"/><Relationship Id="rId12" Type="http://schemas.openxmlformats.org/officeDocument/2006/relationships/hyperlink" Target="http://www.pal.by/system/images/BAhbB1sHOgZmSSInMjAxMy8wNS8yNy8wNF8yOF8xOV80MTRfMTIyMV80LmpwZwY6BkVUWwg6BnA6CnRodW1iSSIJNjEweAY7BkY/1221-4.jpg" TargetMode="External"/><Relationship Id="rId17" Type="http://schemas.openxmlformats.org/officeDocument/2006/relationships/hyperlink" Target="http://pm-plus.ru/images/812871_b.jpg" TargetMode="External"/><Relationship Id="rId2" Type="http://schemas.openxmlformats.org/officeDocument/2006/relationships/hyperlink" Target="http://www.svvaulsh.ru/e107_files/public/211_23475392550.jpg" TargetMode="External"/><Relationship Id="rId16" Type="http://schemas.openxmlformats.org/officeDocument/2006/relationships/hyperlink" Target="http://img2.board.com.ua/a/2000512365/wm/3-syiryi-myaso-kolbasyi-i-salyami-iz-italii.jpg" TargetMode="External"/><Relationship Id="rId20" Type="http://schemas.openxmlformats.org/officeDocument/2006/relationships/hyperlink" Target="http://www.liveinternet.ru/images/attach/10624/30766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lledecor.com/cm/elledecor/images/8X/impromptu_party_prep_01-lgn.jpg" TargetMode="External"/><Relationship Id="rId11" Type="http://schemas.openxmlformats.org/officeDocument/2006/relationships/hyperlink" Target="http://www.relef.ru/data/catalog/products/154496.jpg" TargetMode="External"/><Relationship Id="rId24" Type="http://schemas.openxmlformats.org/officeDocument/2006/relationships/hyperlink" Target="http://s.svitmam.ua/1/3/7/43747/0/39395d1ed12d1798b6f5924c106c0a5f_m.jpg" TargetMode="External"/><Relationship Id="rId5" Type="http://schemas.openxmlformats.org/officeDocument/2006/relationships/hyperlink" Target="http://img0.liveinternet.ru/images/attach/c/7/94/836/94836396_biya.jpg" TargetMode="External"/><Relationship Id="rId15" Type="http://schemas.openxmlformats.org/officeDocument/2006/relationships/hyperlink" Target="http://www.nicegoing.ru/zm1035/img_vewxxe2tnz84544m2_109156.jpg" TargetMode="External"/><Relationship Id="rId23" Type="http://schemas.openxmlformats.org/officeDocument/2006/relationships/hyperlink" Target="http://st.depositphotos.com/1526816/1260/v/950/depositphotos_12601740-needle-and-thread.jpg" TargetMode="External"/><Relationship Id="rId10" Type="http://schemas.openxmlformats.org/officeDocument/2006/relationships/hyperlink" Target="http://www.panedintorni.it/Images/gallery/img_26.jpg" TargetMode="External"/><Relationship Id="rId19" Type="http://schemas.openxmlformats.org/officeDocument/2006/relationships/hyperlink" Target="http://n1s2.hsmedia.ru/17/78/47/1778476a1a9a1ecdef6522019056289f/500x500_0xc0a8393c_3173583401370467340.jpg" TargetMode="External"/><Relationship Id="rId4" Type="http://schemas.openxmlformats.org/officeDocument/2006/relationships/hyperlink" Target="file:///C:\Users\User\Desktop\d0d247016a93.jpg" TargetMode="External"/><Relationship Id="rId9" Type="http://schemas.openxmlformats.org/officeDocument/2006/relationships/hyperlink" Target="http://www.graycell.ru/picture/big/uley2.jpg" TargetMode="External"/><Relationship Id="rId14" Type="http://schemas.openxmlformats.org/officeDocument/2006/relationships/hyperlink" Target="http://dmee.ru/tw_files2/urls_1/10/d-9926/9926_html_6a57b398.jpg" TargetMode="External"/><Relationship Id="rId22" Type="http://schemas.openxmlformats.org/officeDocument/2006/relationships/hyperlink" Target="http://images.mytoys.com/intershoproot/eCS/Store/de/images/316/70/3167079-l.jpg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a17002.rimg.info/icon/175096600089c6eacb8c9c76525698ff58e73ead3f.gif" TargetMode="External"/><Relationship Id="rId13" Type="http://schemas.openxmlformats.org/officeDocument/2006/relationships/hyperlink" Target="http://funforkids.ru/pictures/softtoy19/softtoy19054.png" TargetMode="External"/><Relationship Id="rId18" Type="http://schemas.openxmlformats.org/officeDocument/2006/relationships/hyperlink" Target="http://www.yuterra.ru/upload/images/90/38/1263890.jpg" TargetMode="External"/><Relationship Id="rId3" Type="http://schemas.openxmlformats.org/officeDocument/2006/relationships/hyperlink" Target="http://www.21.by/pub/news/2010/06/1276076501632323.jpg" TargetMode="External"/><Relationship Id="rId7" Type="http://schemas.openxmlformats.org/officeDocument/2006/relationships/hyperlink" Target="http://im2-tub-ru.yandex.net/i?id=a83b6505a0dc243dc62919fa47691e24-96-144&amp;n=21" TargetMode="External"/><Relationship Id="rId12" Type="http://schemas.openxmlformats.org/officeDocument/2006/relationships/hyperlink" Target="http://papercountry.ru/wp-content/uploads/2012/05/garag3.jpg" TargetMode="External"/><Relationship Id="rId17" Type="http://schemas.openxmlformats.org/officeDocument/2006/relationships/hyperlink" Target="http://gallery.forum-grad.ru/files/8/3/5/4/2/0_937451.jpg" TargetMode="External"/><Relationship Id="rId2" Type="http://schemas.openxmlformats.org/officeDocument/2006/relationships/hyperlink" Target="http://im0-tub-ru.yandex.net/i?id=dce5e83649550e712148ff8b72dcd8ae-60-144&amp;n=21" TargetMode="External"/><Relationship Id="rId16" Type="http://schemas.openxmlformats.org/officeDocument/2006/relationships/hyperlink" Target="http://img0.liveinternet.ru/images/attach/c/4/81/3/81003784_0_4ce12_e8c36827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vvaulsh.ru/e107_files/public/797_3e22ef3ab1c49a8736ebc124f34b45551.jpg" TargetMode="External"/><Relationship Id="rId11" Type="http://schemas.openxmlformats.org/officeDocument/2006/relationships/hyperlink" Target="http://marketing.web-standart.net/sites/default/files/issues/ColorfulUmbrella.png" TargetMode="External"/><Relationship Id="rId5" Type="http://schemas.openxmlformats.org/officeDocument/2006/relationships/hyperlink" Target="http://stat17.privet.ru/lr/093309e3eb808b6c91eddc8dca5988e6" TargetMode="External"/><Relationship Id="rId15" Type="http://schemas.openxmlformats.org/officeDocument/2006/relationships/hyperlink" Target="http://img0.liveinternet.ru/images/attach/c/1/58/462/58462772_1272644434_0_24a7f_5f9e0545_XL.jpg" TargetMode="External"/><Relationship Id="rId10" Type="http://schemas.openxmlformats.org/officeDocument/2006/relationships/hyperlink" Target="http://static.ngs.ru/news/preview/ec0601482da3d81e808e517fdc74a3aa0f766dcd_667.jpg" TargetMode="External"/><Relationship Id="rId19" Type="http://schemas.openxmlformats.org/officeDocument/2006/relationships/hyperlink" Target="http://images.all-free-download.com/images/graphiclarge/saw_clip_art_10502.jpg" TargetMode="External"/><Relationship Id="rId4" Type="http://schemas.openxmlformats.org/officeDocument/2006/relationships/hyperlink" Target="http://www.inspirefitnesssolutions.co.uk/images/primary_extra_large_img/1382~kettlebell-competition-pic-2.jpg" TargetMode="External"/><Relationship Id="rId9" Type="http://schemas.openxmlformats.org/officeDocument/2006/relationships/hyperlink" Target="http://ak2.polyvoreimg.com/cgi/img-thing/size/y/tid/43885757.jpg" TargetMode="External"/><Relationship Id="rId14" Type="http://schemas.openxmlformats.org/officeDocument/2006/relationships/hyperlink" Target="http://im2-tub-ru.yandex.net/i?id=235a8295d2fd00d6f3852cb530cfb860-82-144&amp;n=2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64294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лицей № 1 имени А.С.Пушкина города Томска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357430"/>
            <a:ext cx="6400800" cy="1752600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ГРАММАТИЧЕСКАЯ АРИФМЕТИКА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6000768"/>
            <a:ext cx="35943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 Бондарь Елена Александровна,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85720" y="928670"/>
            <a:ext cx="8647409" cy="2295525"/>
            <a:chOff x="142844" y="1142984"/>
            <a:chExt cx="8505837" cy="229552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850830" y="1857364"/>
              <a:ext cx="3797851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РАК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А)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42844" y="1857364"/>
              <a:ext cx="204241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БАЛ+(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retro-rocket-vector_629528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69824" y="1142984"/>
              <a:ext cx="2810718" cy="22955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7" name="Picture 3" descr="C:\Users\User\Desktop\iy1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071942"/>
            <a:ext cx="2857500" cy="214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БАЛЕТ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57158" y="928670"/>
            <a:ext cx="8361390" cy="2357454"/>
            <a:chOff x="357158" y="928670"/>
            <a:chExt cx="8361390" cy="235745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571736" y="1714488"/>
              <a:ext cx="6146812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УЗН - ЧИК + ФИР = ?</a:t>
              </a:r>
              <a:endPara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4668716-cdd46b4681126c66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58" y="928670"/>
              <a:ext cx="2286016" cy="235745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7" name="Picture 3" descr="C:\Users\User\Desktop\211_2347539255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571876"/>
            <a:ext cx="2857500" cy="28575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214414" y="435769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КЕФИР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435769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4357694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85720" y="1071546"/>
            <a:ext cx="8588008" cy="2500330"/>
            <a:chOff x="214282" y="1142984"/>
            <a:chExt cx="8588008" cy="250033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143240" y="1928802"/>
              <a:ext cx="565905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ПО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ОТ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ЦЕ + ТА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d0d247016a93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282" y="1142984"/>
              <a:ext cx="2857500" cy="2500330"/>
            </a:xfrm>
            <a:prstGeom prst="rect">
              <a:avLst/>
            </a:prstGeom>
            <a:noFill/>
          </p:spPr>
        </p:pic>
      </p:grpSp>
      <p:pic>
        <p:nvPicPr>
          <p:cNvPr id="1027" name="Picture 3" descr="C:\Users\User\Desktop\ribbon_edited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572008"/>
            <a:ext cx="2714644" cy="171451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71604" y="471488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ЛЕНТА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71604" y="471488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4714884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000100" y="642918"/>
            <a:ext cx="6962225" cy="2193925"/>
            <a:chOff x="928662" y="785794"/>
            <a:chExt cx="6962225" cy="219392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714744" y="1643050"/>
              <a:ext cx="4176143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хи + </a:t>
              </a:r>
              <a:r>
                <a:rPr lang="ru-RU" sz="4000" b="1" cap="all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ка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impromptu_party_prep_01-lgn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28662" y="785794"/>
              <a:ext cx="2743200" cy="2193925"/>
            </a:xfrm>
            <a:prstGeom prst="rect">
              <a:avLst/>
            </a:prstGeom>
            <a:noFill/>
          </p:spPr>
        </p:pic>
      </p:grpSp>
      <p:pic>
        <p:nvPicPr>
          <p:cNvPr id="1027" name="Picture 3" descr="C:\Users\User\Desktop\94836396_b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143248"/>
            <a:ext cx="2952764" cy="21431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00100" y="350043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3500438"/>
            <a:ext cx="2520000" cy="1260000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350043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000100" y="642918"/>
            <a:ext cx="6963411" cy="2390775"/>
            <a:chOff x="1285852" y="642918"/>
            <a:chExt cx="6963411" cy="239077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786182" y="1500174"/>
              <a:ext cx="446308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и - </a:t>
              </a:r>
              <a:r>
                <a:rPr lang="ru-RU" sz="4000" b="1" cap="all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ка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+ убь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User\Desktop\977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852" y="642918"/>
              <a:ext cx="2343150" cy="239077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2051" name="Picture 3" descr="C:\Users\User\Desktop\post-301490-137262665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143248"/>
            <a:ext cx="3314720" cy="250033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142976" y="392906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ГОЛУБЬ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3929066"/>
            <a:ext cx="2520000" cy="126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929066"/>
            <a:ext cx="2520000" cy="1260000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85720" y="428604"/>
            <a:ext cx="8643998" cy="2476504"/>
            <a:chOff x="214282" y="2214554"/>
            <a:chExt cx="8643998" cy="24765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14282" y="3214686"/>
              <a:ext cx="120097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б + 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42910" y="3143248"/>
              <a:ext cx="8215370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(                       -  ЕЙ )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ки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uley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57356" y="2214554"/>
              <a:ext cx="2405066" cy="2476504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8" name="Picture 4" descr="C:\Users\User\Desktop\img_2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29256" y="3429000"/>
            <a:ext cx="2857500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385762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БуЛКИ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385762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5852" y="385762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785786" y="785794"/>
            <a:ext cx="7759085" cy="2857520"/>
            <a:chOff x="928662" y="571480"/>
            <a:chExt cx="7759085" cy="28575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1500174"/>
              <a:ext cx="518731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Те - ДЬ +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КТОР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 descr="C:\Users\User\Desktop\15449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28662" y="571480"/>
              <a:ext cx="2500330" cy="285752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8" name="Picture 4" descr="C:\Users\User\Desktop\1221-4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786190"/>
            <a:ext cx="2428892" cy="242889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ТРАКТОР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28662" y="571480"/>
            <a:ext cx="7420572" cy="2571750"/>
            <a:chOff x="1000100" y="857232"/>
            <a:chExt cx="7420572" cy="257175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29058" y="1714488"/>
              <a:ext cx="4491614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КО +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БОР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User\Desktop\932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857232"/>
              <a:ext cx="2857500" cy="257175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2051" name="Picture 3" descr="C:\Users\User\Desktop\9926_html_6a57b3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562350" cy="2181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42976" y="414338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ЗАБОР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414338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14338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14348" y="857232"/>
            <a:ext cx="7852310" cy="2495550"/>
            <a:chOff x="642910" y="928670"/>
            <a:chExt cx="7852310" cy="2495550"/>
          </a:xfrm>
        </p:grpSpPr>
        <p:pic>
          <p:nvPicPr>
            <p:cNvPr id="1026" name="Picture 2" descr="C:\Users\User\Desktop\3-syiryi-myaso-kolbasyi-i-salyami-iz-italii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928670"/>
              <a:ext cx="2857500" cy="2495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3714744" y="1928802"/>
              <a:ext cx="4780476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СЫ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+ ОЗЫ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User\Desktop\img_vewxxe2tnz84544m2_10915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29256" y="3786190"/>
            <a:ext cx="2857500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142976" y="428625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РОЗЫ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428625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286256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00034" y="857232"/>
            <a:ext cx="8329292" cy="2428892"/>
            <a:chOff x="428596" y="1428736"/>
            <a:chExt cx="8329292" cy="2428892"/>
          </a:xfrm>
        </p:grpSpPr>
        <p:pic>
          <p:nvPicPr>
            <p:cNvPr id="2050" name="Picture 2" descr="C:\Users\User\Desktop\boat-in-a-serene-sea-horacio-cardoz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1428736"/>
              <a:ext cx="2819400" cy="242889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3428992" y="2357430"/>
              <a:ext cx="5328896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ДКА +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ПАТА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51" name="Picture 3" descr="C:\Users\User\Desktop\812871_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57818" y="3929066"/>
            <a:ext cx="2857500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071538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ЛОПАТА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429132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857224" y="1428736"/>
            <a:ext cx="7886391" cy="1943100"/>
            <a:chOff x="500034" y="1428736"/>
            <a:chExt cx="7886391" cy="1943100"/>
          </a:xfrm>
        </p:grpSpPr>
        <p:pic>
          <p:nvPicPr>
            <p:cNvPr id="3074" name="Picture 2" descr="C:\Users\User\Desktop\113205407_large_10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1428736"/>
              <a:ext cx="2857500" cy="19431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4" name="Прямоугольник 3"/>
            <p:cNvSpPr/>
            <p:nvPr/>
          </p:nvSpPr>
          <p:spPr>
            <a:xfrm>
              <a:off x="3857620" y="2143116"/>
              <a:ext cx="452880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МАР + НО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6" name="Picture 4" descr="C:\Users\User\Desktop\ddbahpy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5429256" y="3929066"/>
            <a:ext cx="2857500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142976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КИНО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42976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976" y="4429132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3" grpId="0" animBg="1"/>
      <p:bldP spid="13" grpId="1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14282" y="428604"/>
            <a:ext cx="8647409" cy="2473332"/>
            <a:chOff x="285720" y="857232"/>
            <a:chExt cx="8647409" cy="24733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072066" y="1643050"/>
              <a:ext cx="3861063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ЛЯГ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)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85720" y="1643050"/>
              <a:ext cx="209204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ПОД</a:t>
              </a:r>
              <a:r>
                <a:rPr lang="ru-RU" sz="48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+(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4" name="Picture 2" descr="C:\Users\User\Desktop\30766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2571736" y="857232"/>
              <a:ext cx="2833694" cy="247333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3076" name="Picture 4" descr="C:\Users\User\Desktop\500x500_0xc0a8393c_317358340137046734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00628" y="3357562"/>
            <a:ext cx="36449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285852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ПОДУШКА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85852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85852" y="4429132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57158" y="357166"/>
            <a:ext cx="8647409" cy="2286016"/>
            <a:chOff x="285720" y="1000108"/>
            <a:chExt cx="8647409" cy="228601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072066" y="1928802"/>
              <a:ext cx="3861063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Л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)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85720" y="1928802"/>
              <a:ext cx="2654894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СКАМ+(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3167079-l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71802" y="1000108"/>
              <a:ext cx="2571768" cy="228601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7" name="Picture 3" descr="C:\Users\User\Desktop\6300-b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29190" y="3714752"/>
            <a:ext cx="381000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500166" y="428625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СКАМЕЙКА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00166" y="428625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4286256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571472" y="785794"/>
            <a:ext cx="8218781" cy="2428892"/>
            <a:chOff x="285720" y="857232"/>
            <a:chExt cx="8218781" cy="242889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643438" y="1643050"/>
              <a:ext cx="3861063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ХА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Т )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85720" y="1643050"/>
              <a:ext cx="161133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ИГ</a:t>
              </a:r>
              <a:r>
                <a:rPr lang="ru-RU" sz="48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+(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User\Desktop\39395d1ed12d1798b6f5924c106c0a5f_m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00232" y="857232"/>
              <a:ext cx="2500330" cy="242889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51" name="Picture 3" descr="C:\Users\User\Desktop\depositphotos_12601740-needle-and-thr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929066"/>
            <a:ext cx="2525729" cy="23946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714480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ИГЛА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4500570"/>
            <a:ext cx="2520000" cy="126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428860" y="1071546"/>
            <a:ext cx="4389916" cy="1928826"/>
            <a:chOff x="2428860" y="1357298"/>
            <a:chExt cx="4389916" cy="1928826"/>
          </a:xfrm>
        </p:grpSpPr>
        <p:pic>
          <p:nvPicPr>
            <p:cNvPr id="1026" name="Picture 2" descr="C:\Users\User\Desktop\i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428860" y="1357298"/>
              <a:ext cx="1571636" cy="19288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4071934" y="1857364"/>
              <a:ext cx="2746842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УЛЬ=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User\Desktop\127607650163232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29256" y="4000504"/>
            <a:ext cx="3276600" cy="24669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357290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СОСКА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7290" y="4429132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7290" y="4429132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14480" y="1000108"/>
            <a:ext cx="6000565" cy="2125995"/>
            <a:chOff x="2000232" y="1142984"/>
            <a:chExt cx="6000565" cy="212599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786182" y="2000240"/>
              <a:ext cx="4214615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СНЕ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Ь + Я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User\Desktop\093309e3eb808b6c91eddc8dca5988e6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00232" y="1142984"/>
              <a:ext cx="2214578" cy="212599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51" name="Picture 3" descr="C:\Users\User\Desktop\1382~kettlebell-competition-pic-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357562"/>
            <a:ext cx="2643206" cy="276225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71604" y="464344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ГИРЯ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71604" y="464344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4643446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28596" y="857232"/>
            <a:ext cx="8243754" cy="2286011"/>
            <a:chOff x="500034" y="785794"/>
            <a:chExt cx="8243754" cy="2286011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1643050"/>
              <a:ext cx="524335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МУХО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Ы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+ ЯК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i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785794"/>
              <a:ext cx="3048015" cy="228601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7" name="Picture 3" descr="C:\Users\User\Desktop\797_3e22ef3ab1c49a8736ebc124f34b455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286124"/>
            <a:ext cx="2867025" cy="29336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357290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МОРЯК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7290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7290" y="4500570"/>
            <a:ext cx="2520000" cy="1260000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71472" y="428604"/>
            <a:ext cx="8039586" cy="3048008"/>
            <a:chOff x="785786" y="714356"/>
            <a:chExt cx="8039586" cy="304800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571736" y="1714488"/>
              <a:ext cx="6253636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ТЬЕ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+ СТИНКА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43885757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5786" y="714356"/>
              <a:ext cx="2286016" cy="3048008"/>
            </a:xfrm>
            <a:prstGeom prst="rect">
              <a:avLst/>
            </a:prstGeom>
            <a:noFill/>
          </p:spPr>
        </p:pic>
      </p:grpSp>
      <p:pic>
        <p:nvPicPr>
          <p:cNvPr id="1027" name="Picture 3" descr="C:\Users\User\Desktop\175096600089c6eacb8c9c76525698ff58e73ead3f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429000"/>
            <a:ext cx="2857500" cy="28575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71604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ПЛАСТИНКА</a:t>
            </a:r>
            <a:endParaRPr lang="ru-RU" sz="2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71604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57158" y="571480"/>
            <a:ext cx="8501122" cy="2428892"/>
            <a:chOff x="357158" y="571480"/>
            <a:chExt cx="8501122" cy="242889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57158" y="1357298"/>
              <a:ext cx="130195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Ф + 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643042" y="1357298"/>
              <a:ext cx="7215238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(			- З - ИК ) 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ru-RU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АН = ?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User\Desktop\ColorfulUmbrell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57356" y="571480"/>
              <a:ext cx="2386010" cy="2428892"/>
            </a:xfrm>
            <a:prstGeom prst="rect">
              <a:avLst/>
            </a:prstGeom>
            <a:noFill/>
          </p:spPr>
        </p:pic>
      </p:grpSp>
      <p:pic>
        <p:nvPicPr>
          <p:cNvPr id="2051" name="Picture 3" descr="C:\Users\User\Desktop\ec0601482da3d81e808e517fdc74a3aa0f766dcd_6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929066"/>
            <a:ext cx="28575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500166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ФОНТАН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00166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0034" y="285728"/>
            <a:ext cx="8361657" cy="3214710"/>
            <a:chOff x="357158" y="285728"/>
            <a:chExt cx="8361657" cy="321471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7158" y="1285860"/>
              <a:ext cx="225106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ГАРА</a:t>
              </a:r>
              <a:r>
                <a:rPr lang="ru-RU" sz="48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+(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000496" y="1285860"/>
              <a:ext cx="4718319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ИРАФ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)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softtoy19054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298" y="285728"/>
              <a:ext cx="2143125" cy="3214710"/>
            </a:xfrm>
            <a:prstGeom prst="rect">
              <a:avLst/>
            </a:prstGeom>
            <a:noFill/>
          </p:spPr>
        </p:pic>
      </p:grpSp>
      <p:pic>
        <p:nvPicPr>
          <p:cNvPr id="1027" name="Picture 3" descr="C:\Users\User\Desktop\gara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000504"/>
            <a:ext cx="2857500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214414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ГАРАЖ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85786" y="928670"/>
            <a:ext cx="7418330" cy="2643206"/>
            <a:chOff x="571472" y="928670"/>
            <a:chExt cx="7418330" cy="264320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071934" y="1928802"/>
              <a:ext cx="391786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ОК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ТА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58462772_1272644434_0_24a7f_5f9e0545_XL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472" y="928670"/>
              <a:ext cx="3357586" cy="264320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071942"/>
            <a:ext cx="1928826" cy="185738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28" y="464344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НОТА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4643446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28" y="4643446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28596" y="928670"/>
            <a:ext cx="8328971" cy="2286016"/>
            <a:chOff x="357158" y="1357298"/>
            <a:chExt cx="8328971" cy="228601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357554" y="2071678"/>
              <a:ext cx="53285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ШИШ + ТОК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098" name="Picture 2" descr="C:\Users\User\Desktop\67411256069317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1357298"/>
              <a:ext cx="2928958" cy="228601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Скругленный прямоугольник 4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КАТОК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User\Desktop\image_1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71942"/>
            <a:ext cx="28575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85786" y="1071546"/>
            <a:ext cx="7433717" cy="1905000"/>
            <a:chOff x="857224" y="1357298"/>
            <a:chExt cx="7433717" cy="19050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786182" y="2000240"/>
              <a:ext cx="450475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ЗА + ШК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 descr="C:\Users\User\Desktop\0_93745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1357298"/>
              <a:ext cx="2857500" cy="19050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8" name="Picture 4" descr="C:\Users\User\Desktop\81003784_0_4ce12_e8c36827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571744"/>
            <a:ext cx="2543178" cy="403066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КОШКА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5852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000100" y="500042"/>
            <a:ext cx="7131727" cy="3057525"/>
            <a:chOff x="1142976" y="1214422"/>
            <a:chExt cx="7131727" cy="3057525"/>
          </a:xfrm>
        </p:grpSpPr>
        <p:pic>
          <p:nvPicPr>
            <p:cNvPr id="1026" name="Picture 2" descr="C:\Users\User\Desktop\saw_clip_art_1050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2976" y="1214422"/>
              <a:ext cx="2857500" cy="3057525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3643306" y="2285992"/>
              <a:ext cx="4631397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ПИ + 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МПА</a:t>
              </a:r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User\Desktop\126389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500438"/>
            <a:ext cx="2857500" cy="28575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ЛАМПА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http://soft.sibnet.ru/data/screenshot/bv10089.jpg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шаблон.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http://igrobukvoteka.ru/?do=propisi17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отгадываем ребусы.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http://www.berezovo.ru/upload/medialibrary/277/ddbahpyd.jpg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кино.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http://img1.liveinternet.ru/images/attach/c/0/113/205/113205407_large_101.JPG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марки.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http://www.freelancejob.ru/upload/612/67411256069317.jpg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шишка.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http://moskvavkurse.ru/f/w1000/h350/images/image_133.jpg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каток.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http://img-fotki.yandex.ru/get/2914/83813999.656/0_9f7ef_d54a1c08_XL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мышь.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http://d1.endata.cx/data/games/32695/3.1.jpg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камыш.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http://img0.liveinternet.ru/images/attach/c/7/97/868/97868396_8264.jpg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улитка.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http://www.mebelle.ru/imagelib/item_6129_2_item_657_2_dekan2.jpg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стул.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http://www.wallpaper-pack.com/d/11242-2/Western-Gull-1-1024x768.jpg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чайка.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http://img.ava.ua/img/products/114/114074/3048713.jpg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чайник.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http://38.img.avito.st/640x480/399840138.jpg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работа.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http://www.svetreiki.ru/media/kunena/attachments/10902/1238530273_1881.jpg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радуга.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http://www.pm-plus.ru/images/572052_b.jpg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указка.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http://megaobzor.com/uploads/stories/57017/-1.jpg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щука.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http://www.asia.ru/images/target/photo/51692354/Colored_Covering_Paper.jpg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бумага.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http://s54.radikal.ru/i145/1101/2a/1254bfa9c668.jpg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будка.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http://www.kleos.ru/img/article/iy13C.jpg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балет.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http://static.freepik.com/free-photo/retro-rocket-vector_629528.jpg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ракета.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http://img12.proshkolu.ru/content/media/pic/std/5000000/4669000/4668716-cdd46b4681126c66.jpg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кузнечик.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214290"/>
            <a:ext cx="8229600" cy="6500858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http://www.svvaulsh.ru/e107_files/public/211_23475392550.jpg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кефир.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http://family-jewels.co.nz/wp-content/uploads/wpsc/category_images/ribbon_edited-1.jpg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лента.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file:///C:/Users/User/Desktop/d0d247016a93.jpg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полотенце.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http://img0.liveinternet.ru/images/attach/c/7/94/836/94836396_biya.jpg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река.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http://www.elledecor.com/cm/elledecor/images/8X/impromptu_party_prep_01-lgn.jpg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орехи.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http://forum.na-svyazi.ru/uploads/201307/post-301490-1372626658.jpg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голубь.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http://www.stihi.ru/pics/2012/08/15/977.jpg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иголка.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http://www.graycell.ru/picture/big/uley2.jpg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улей.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http://www.panedintorni.it/Images/gallery/img_26.jpg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булки.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http://www.relef.ru/data/catalog/products/154496.jpg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тетрадь.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http://www.pal.by/system/images/BAhbB1sHOgZmSSInMjAxMy8wNS8yNy8wNF8yOF8xOV80MTRfMTIyMV80LmpwZwY6BkVUWwg6BnA6CnRodW1iSSIJNjEweAY7BkY/1221-4.jpg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трактор.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http://www.stihi.ru/pics/2013/07/09/9320.jpg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коза.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http://dmee.ru/tw_files2/urls_1/10/d-9926/9926_html_6a57b398.jpg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забор.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http://www.nicegoing.ru/zm1035/img_vewxxe2tnz84544m2_109156.jpg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розы.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http://img2.board.com.ua/a/2000512365/wm/3-syiryi-myaso-kolbasyi-i-salyami-iz-italii.jpg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сыр.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http://pm-plus.ru/images/812871_b.jpg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лопата.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http://images.fineartamerica.com/images-medium/boat-in-a-serene-sea-horacio-cardozo.jpg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лодка.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http://n1s2.hsmedia.ru/17/78/47/1778476a1a9a1ecdef6522019056289f/500x500_0xc0a8393c_3173583401370467340.jpg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подушка.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http://www.liveinternet.ru/images/attach/10624/307666.jpg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лягушка.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http://www.generalmebel.ru/images/stories/6300-bb.jpg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скамейка.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http://images.mytoys.com/intershoproot/eCS/Store/de/images/316/70/3167079-l.jpg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лейка.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http://st.depositphotos.com/1526816/1260/v/950/depositphotos_12601740-needle-and-thread.jpg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игла.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http://s.svitmam.ua/1/3/7/43747/0/39395d1ed12d1798b6f5924c106c0a5f_m.jpg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халат.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http://im0-tub-ru.yandex.net/i?id=dce5e83649550e712148ff8b72dcd8ae-60-144&amp;n=21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сосулька.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http://www.21.by/pub/news/2010/06/1276076501632323.jpg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соска.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http://www.inspirefitnesssolutions.co.uk/images/primary_extra_large_img/1382~kettlebell-competition-pic-2.jpg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гиря.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http://stat17.privet.ru/lr/093309e3eb808b6c91eddc8dca5988e6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снегирь.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http://svvaulsh.ru/e107_files/public/797_3e22ef3ab1c49a8736ebc124f34b45551.jpg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моряк.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http://im2-tub-ru.yandex.net/i?id=a83b6505a0dc243dc62919fa47691e24-96-144&amp;n=21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мухоморы.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http://a17002.rimg.info/icon/175096600089c6eacb8c9c76525698ff58e73ead3f.gif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пластинка.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http://ak2.polyvoreimg.com/cgi/img-thing/size/y/tid/43885757.jpg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платье.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http://static.ngs.ru/news/preview/ec0601482da3d81e808e517fdc74a3aa0f766dcd_667.jpg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фонтан.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http://marketing.web-standart.net/sites/default/files/issues/ColorfulUmbrella.png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зонтик.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http://papercountry.ru/wp-content/uploads/2012/05/garag3.jpg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гараж.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http://funforkids.ru/pictures/softtoy19/softtoy19054.png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жираф.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http://im2-tub-ru.yandex.net/i?id=235a8295d2fd00d6f3852cb530cfb860-82-144&amp;n=21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нота.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http://img0.liveinternet.ru/images/attach/c/1/58/462/58462772_1272644434_0_24a7f_5f9e0545_XL.jpg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окно.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http://img0.liveinternet.ru/images/attach/c/4/81/3/81003784_0_4ce12_e8c36827_L.png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кошка.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http://gallery.forum-grad.ru/files/8/3/5/4/2/0_937451.jpg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коза.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http://www.yuterra.ru/upload/images/90/38/1263890.jpg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лампа.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http://images.all-free-download.com/images/graphiclarge/saw_clip_art_10502.jpg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пила.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14414" y="928670"/>
            <a:ext cx="6609285" cy="2962282"/>
            <a:chOff x="785786" y="1142984"/>
            <a:chExt cx="6609285" cy="296228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29058" y="2143116"/>
              <a:ext cx="3466013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КА + Ь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122" name="Picture 2" descr="C:\Users\User\Desktop\3.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5786" y="1142984"/>
              <a:ext cx="2743200" cy="296228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5123" name="Picture 3" descr="C:\Users\User\Desktop\0_9f7ef_d54a1c08_X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5429256" y="4000504"/>
            <a:ext cx="2857143" cy="21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4714884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28662" y="785794"/>
            <a:ext cx="7446124" cy="2928958"/>
            <a:chOff x="1142976" y="785794"/>
            <a:chExt cx="7446124" cy="292895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786182" y="1928802"/>
              <a:ext cx="480291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СТ + ИТКА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146" name="Picture 2" descr="C:\Users\User\Desktop\item_6129_2_item_657_2_dekan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9F9F7"/>
                </a:clrFrom>
                <a:clrTo>
                  <a:srgbClr val="F9F9F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2976" y="785794"/>
              <a:ext cx="2357454" cy="29289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147" name="Picture 3" descr="C:\Users\User\Desktop\97868396_826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5643570" y="3786190"/>
            <a:ext cx="2714644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УЛИТКА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28662" y="714356"/>
            <a:ext cx="7249163" cy="2667002"/>
            <a:chOff x="857224" y="1000108"/>
            <a:chExt cx="7249163" cy="266700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643306" y="2071678"/>
              <a:ext cx="446308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НИК + Ка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170" name="Picture 2" descr="C:\Users\User\Desktop\3048713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7224" y="1000108"/>
              <a:ext cx="2619380" cy="266700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171" name="Picture 3" descr="C:\Users\User\Desktop\Western-Gull-1-1024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071942"/>
            <a:ext cx="2857500" cy="214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ЧАЙКА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28596" y="1000108"/>
            <a:ext cx="8455023" cy="1895475"/>
            <a:chOff x="500034" y="1643050"/>
            <a:chExt cx="8455023" cy="189547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428992" y="2285992"/>
              <a:ext cx="552606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ДУГА + БОТА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194" name="Picture 2" descr="C:\Users\User\Desktop\1238530273_188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1643050"/>
              <a:ext cx="2857500" cy="189547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8195" name="Picture 3" descr="C:\Users\User\Desktop\3998401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143380"/>
            <a:ext cx="2828925" cy="2019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РАБОТА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500570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00034" y="714356"/>
            <a:ext cx="8274918" cy="2857500"/>
            <a:chOff x="500034" y="928670"/>
            <a:chExt cx="8274918" cy="28575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2071678"/>
              <a:ext cx="5274522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ДКА + МАГА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218" name="Picture 2" descr="C:\Users\User\Desktop\1254bfa9c668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00034" y="928670"/>
              <a:ext cx="2857500" cy="2857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219" name="Picture 3" descr="C:\Users\User\Desktop\Colored_Covering_Pape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72132" y="4143380"/>
            <a:ext cx="285750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142976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БУМАГА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4572008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72008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857224" y="1142984"/>
            <a:ext cx="7132562" cy="2143125"/>
            <a:chOff x="857224" y="1142984"/>
            <a:chExt cx="7132562" cy="214312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29058" y="1714488"/>
              <a:ext cx="406072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- Щ + ЗКА = ?</a:t>
              </a:r>
              <a:endParaRPr lang="ru-RU" sz="4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42" name="Picture 2" descr="C:\Users\User\Desktop\-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1142984"/>
              <a:ext cx="2857500" cy="214312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43" name="Picture 3" descr="C:\Users\User\Desktop\572052_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00694" y="3286124"/>
            <a:ext cx="2357454" cy="26432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071538" y="435769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УКАЗКА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4357694"/>
            <a:ext cx="2520000" cy="1260000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38" y="4357694"/>
            <a:ext cx="2520000" cy="126000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672</Words>
  <Application>Microsoft Office PowerPoint</Application>
  <PresentationFormat>Экран (4:3)</PresentationFormat>
  <Paragraphs>164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Муниципальное автономное общеобразовательное учреждение лицей № 1 имени А.С.Пушкина города Томска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ИНТЕРНЕТ - РЕСУРСЫ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147</cp:revision>
  <dcterms:created xsi:type="dcterms:W3CDTF">2015-01-08T08:38:53Z</dcterms:created>
  <dcterms:modified xsi:type="dcterms:W3CDTF">2015-11-03T09:58:57Z</dcterms:modified>
</cp:coreProperties>
</file>