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5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302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650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5502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579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828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503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01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92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701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61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8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667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957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018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369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08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45914A6-79E0-4FDE-B268-876D75DFFDE3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4D21EEA-5948-4391-BE47-8A08767B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759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6727" y="-914400"/>
            <a:ext cx="9144000" cy="2162432"/>
          </a:xfrm>
        </p:spPr>
        <p:txBody>
          <a:bodyPr/>
          <a:lstStyle/>
          <a:p>
            <a:r>
              <a:rPr lang="en-US" b="1" dirty="0" smtClean="0">
                <a:effectLst/>
              </a:rPr>
              <a:t>JAMES PURDEY &amp; SONS</a:t>
            </a:r>
            <a:endParaRPr lang="ru-RU" b="1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518" y="1468857"/>
            <a:ext cx="4843849" cy="2411968"/>
          </a:xfrm>
        </p:spPr>
        <p:txBody>
          <a:bodyPr>
            <a:noAutofit/>
          </a:bodyPr>
          <a:lstStyle/>
          <a:p>
            <a:pPr algn="l"/>
            <a:r>
              <a:rPr lang="en-US" sz="2400" b="1" i="1" dirty="0" smtClean="0"/>
              <a:t>“</a:t>
            </a:r>
            <a:r>
              <a:rPr lang="en-US" sz="2400" b="1" i="1" dirty="0" err="1" smtClean="0"/>
              <a:t>Purdey</a:t>
            </a:r>
            <a:r>
              <a:rPr lang="en-US" sz="2400" b="1" i="1" dirty="0" smtClean="0"/>
              <a:t>” is famous British </a:t>
            </a:r>
            <a:r>
              <a:rPr lang="en-US" sz="2400" b="1" i="1" dirty="0" err="1" smtClean="0"/>
              <a:t>gunmaker</a:t>
            </a:r>
            <a:r>
              <a:rPr lang="en-US" sz="2400" b="1" i="1" dirty="0" smtClean="0"/>
              <a:t> of London. It was founded in 1814 in London, </a:t>
            </a:r>
            <a:r>
              <a:rPr lang="en-US" sz="2400" b="1" i="1" dirty="0" err="1" smtClean="0"/>
              <a:t>Prinncess</a:t>
            </a:r>
            <a:r>
              <a:rPr lang="en-US" sz="2400" b="1" i="1" dirty="0" smtClean="0"/>
              <a:t> street by James </a:t>
            </a:r>
            <a:r>
              <a:rPr lang="en-US" sz="2400" b="1" i="1" dirty="0" err="1" smtClean="0"/>
              <a:t>Purdey</a:t>
            </a:r>
            <a:r>
              <a:rPr lang="en-US" sz="2400" b="1" i="1" dirty="0" smtClean="0"/>
              <a:t>. </a:t>
            </a:r>
          </a:p>
          <a:p>
            <a:pPr algn="l"/>
            <a:r>
              <a:rPr lang="en-US" sz="2400" b="1" i="1" dirty="0" err="1" smtClean="0"/>
              <a:t>Purdey</a:t>
            </a:r>
            <a:r>
              <a:rPr lang="en-US" sz="2400" b="1" i="1" dirty="0" smtClean="0"/>
              <a:t> is located now at 57-58 South Audley street.</a:t>
            </a:r>
            <a:endParaRPr lang="ru-RU" sz="24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762" y="1260388"/>
            <a:ext cx="3616412" cy="2620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518" y="4448432"/>
            <a:ext cx="2590801" cy="22427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22" y="3748216"/>
            <a:ext cx="4448432" cy="29429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908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5037" y="1497673"/>
            <a:ext cx="5248108" cy="2444134"/>
          </a:xfrm>
        </p:spPr>
        <p:txBody>
          <a:bodyPr>
            <a:noAutofit/>
          </a:bodyPr>
          <a:lstStyle/>
          <a:p>
            <a:r>
              <a:rPr lang="en-US" sz="2800" b="1" i="1" dirty="0" smtClean="0"/>
              <a:t>Among the clients of “</a:t>
            </a:r>
            <a:r>
              <a:rPr lang="en-US" sz="2800" b="1" i="1" dirty="0" err="1" smtClean="0"/>
              <a:t>Purdey</a:t>
            </a:r>
            <a:r>
              <a:rPr lang="en-US" sz="2800" b="1" i="1" dirty="0" smtClean="0"/>
              <a:t>” there were Queen Victoria, royal family and some Indian princes. Victoria bought  a pair pistols in 1838</a:t>
            </a:r>
            <a:endParaRPr lang="ru-RU" sz="28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3676" y="4144399"/>
            <a:ext cx="3748217" cy="24650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3" y="2840630"/>
            <a:ext cx="3570003" cy="3866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704336" y="247134"/>
            <a:ext cx="111375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CLIENTS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633304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3574" y="78259"/>
            <a:ext cx="2688010" cy="35679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88324"/>
            <a:ext cx="10353762" cy="970450"/>
          </a:xfrm>
        </p:spPr>
        <p:txBody>
          <a:bodyPr/>
          <a:lstStyle/>
          <a:p>
            <a:r>
              <a:rPr lang="en-US" b="1" dirty="0" smtClean="0"/>
              <a:t>PRODUCTION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211" y="1258774"/>
            <a:ext cx="10353762" cy="4058751"/>
          </a:xfrm>
        </p:spPr>
        <p:txBody>
          <a:bodyPr>
            <a:normAutofit/>
          </a:bodyPr>
          <a:lstStyle/>
          <a:p>
            <a:r>
              <a:rPr lang="en-US" sz="2800" b="1" i="1" dirty="0" err="1" smtClean="0">
                <a:effectLst/>
              </a:rPr>
              <a:t>Exept</a:t>
            </a:r>
            <a:r>
              <a:rPr lang="en-US" sz="2800" b="1" i="1" dirty="0" smtClean="0">
                <a:effectLst/>
              </a:rPr>
              <a:t> weapons</a:t>
            </a:r>
            <a:r>
              <a:rPr lang="ru-RU" sz="2800" b="1" i="1" dirty="0" smtClean="0">
                <a:effectLst/>
              </a:rPr>
              <a:t> </a:t>
            </a:r>
            <a:r>
              <a:rPr lang="en-US" sz="2800" b="1" i="1" dirty="0" smtClean="0">
                <a:effectLst/>
              </a:rPr>
              <a:t>“ </a:t>
            </a:r>
            <a:r>
              <a:rPr lang="en-US" sz="2800" b="1" i="1" dirty="0" err="1" smtClean="0">
                <a:effectLst/>
              </a:rPr>
              <a:t>Purdey</a:t>
            </a:r>
            <a:r>
              <a:rPr lang="en-US" sz="2800" b="1" i="1" dirty="0" smtClean="0">
                <a:effectLst/>
              </a:rPr>
              <a:t>’’ also produce leaver gloves, hats, shoes and other accessories.</a:t>
            </a:r>
            <a:r>
              <a:rPr lang="ru-RU" sz="2800" b="1" i="1" dirty="0" smtClean="0">
                <a:effectLst/>
              </a:rPr>
              <a:t> </a:t>
            </a:r>
            <a:r>
              <a:rPr lang="en-US" sz="2800" b="1" i="1" dirty="0" smtClean="0">
                <a:effectLst/>
              </a:rPr>
              <a:t>Basically, their clothes are made for hunters.</a:t>
            </a:r>
            <a:endParaRPr lang="ru-RU" sz="2800" b="1" i="1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12" y="3716740"/>
            <a:ext cx="5906530" cy="27813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157" y="3646210"/>
            <a:ext cx="3452513" cy="30777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5421" y="3646209"/>
            <a:ext cx="3354078" cy="30777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8901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348</TotalTime>
  <Words>92</Words>
  <Application>Microsoft Office PowerPoint</Application>
  <PresentationFormat>Широкоэкранный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Calisto MT</vt:lpstr>
      <vt:lpstr>Trebuchet MS</vt:lpstr>
      <vt:lpstr>Wingdings 2</vt:lpstr>
      <vt:lpstr>Грифель</vt:lpstr>
      <vt:lpstr>JAMES PURDEY &amp; SONS</vt:lpstr>
      <vt:lpstr>Презентация PowerPoint</vt:lpstr>
      <vt:lpstr>PRODUCTION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HOLLAND&amp;HOLLAND</dc:title>
  <dc:creator>User</dc:creator>
  <cp:lastModifiedBy>Пользователь Windows</cp:lastModifiedBy>
  <cp:revision>12</cp:revision>
  <dcterms:created xsi:type="dcterms:W3CDTF">2017-11-27T16:13:02Z</dcterms:created>
  <dcterms:modified xsi:type="dcterms:W3CDTF">2022-02-19T19:33:30Z</dcterms:modified>
</cp:coreProperties>
</file>