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77" y="-59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ADAFD-C14E-47A1-8B62-50D0517BEE6E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40FD1-AD79-4803-8158-D1D7670316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047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ADAFD-C14E-47A1-8B62-50D0517BEE6E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40FD1-AD79-4803-8158-D1D7670316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909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ADAFD-C14E-47A1-8B62-50D0517BEE6E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40FD1-AD79-4803-8158-D1D7670316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919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ADAFD-C14E-47A1-8B62-50D0517BEE6E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40FD1-AD79-4803-8158-D1D7670316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954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ADAFD-C14E-47A1-8B62-50D0517BEE6E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40FD1-AD79-4803-8158-D1D7670316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296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ADAFD-C14E-47A1-8B62-50D0517BEE6E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40FD1-AD79-4803-8158-D1D7670316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149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ADAFD-C14E-47A1-8B62-50D0517BEE6E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40FD1-AD79-4803-8158-D1D7670316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25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ADAFD-C14E-47A1-8B62-50D0517BEE6E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40FD1-AD79-4803-8158-D1D7670316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05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ADAFD-C14E-47A1-8B62-50D0517BEE6E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40FD1-AD79-4803-8158-D1D7670316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095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ADAFD-C14E-47A1-8B62-50D0517BEE6E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40FD1-AD79-4803-8158-D1D7670316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334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ADAFD-C14E-47A1-8B62-50D0517BEE6E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40FD1-AD79-4803-8158-D1D7670316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780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ADAFD-C14E-47A1-8B62-50D0517BEE6E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40FD1-AD79-4803-8158-D1D7670316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83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торона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263"/>
            <a:ext cx="9144000" cy="64658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4022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торона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263"/>
            <a:ext cx="9144000" cy="64658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45648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Company>АГНОиПНО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Игнатцева Юлия Викторовна</dc:creator>
  <cp:lastModifiedBy>кл</cp:lastModifiedBy>
  <cp:revision>1</cp:revision>
  <dcterms:created xsi:type="dcterms:W3CDTF">2015-12-24T05:53:31Z</dcterms:created>
  <dcterms:modified xsi:type="dcterms:W3CDTF">2017-11-06T02:33:24Z</dcterms:modified>
</cp:coreProperties>
</file>