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66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1045"/>
    <a:srgbClr val="CC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6A6F-03BE-4484-8ABA-47F0D70E5B6B}" type="datetimeFigureOut">
              <a:rPr lang="ru-RU" smtClean="0"/>
              <a:pPr/>
              <a:t>21.11.2014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BBA-3CA8-496A-84E3-BC7C1A93BD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8393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6A6F-03BE-4484-8ABA-47F0D70E5B6B}" type="datetimeFigureOut">
              <a:rPr lang="ru-RU" smtClean="0"/>
              <a:pPr/>
              <a:t>21.11.2014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BBA-3CA8-496A-84E3-BC7C1A93BD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6454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6A6F-03BE-4484-8ABA-47F0D70E5B6B}" type="datetimeFigureOut">
              <a:rPr lang="ru-RU" smtClean="0"/>
              <a:pPr/>
              <a:t>21.11.2014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BBA-3CA8-496A-84E3-BC7C1A93BD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006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6A6F-03BE-4484-8ABA-47F0D70E5B6B}" type="datetimeFigureOut">
              <a:rPr lang="ru-RU" smtClean="0"/>
              <a:pPr/>
              <a:t>21.11.2014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BBA-3CA8-496A-84E3-BC7C1A93BD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503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6A6F-03BE-4484-8ABA-47F0D70E5B6B}" type="datetimeFigureOut">
              <a:rPr lang="ru-RU" smtClean="0"/>
              <a:pPr/>
              <a:t>21.11.2014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BBA-3CA8-496A-84E3-BC7C1A93BD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3868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6A6F-03BE-4484-8ABA-47F0D70E5B6B}" type="datetimeFigureOut">
              <a:rPr lang="ru-RU" smtClean="0"/>
              <a:pPr/>
              <a:t>21.11.2014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BBA-3CA8-496A-84E3-BC7C1A93BD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32887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6A6F-03BE-4484-8ABA-47F0D70E5B6B}" type="datetimeFigureOut">
              <a:rPr lang="ru-RU" smtClean="0"/>
              <a:pPr/>
              <a:t>21.11.2014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BBA-3CA8-496A-84E3-BC7C1A93BD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448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6A6F-03BE-4484-8ABA-47F0D70E5B6B}" type="datetimeFigureOut">
              <a:rPr lang="ru-RU" smtClean="0"/>
              <a:pPr/>
              <a:t>21.11.2014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BBA-3CA8-496A-84E3-BC7C1A93BD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38894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6A6F-03BE-4484-8ABA-47F0D70E5B6B}" type="datetimeFigureOut">
              <a:rPr lang="ru-RU" smtClean="0"/>
              <a:pPr/>
              <a:t>21.11.2014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BBA-3CA8-496A-84E3-BC7C1A93BD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74360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6A6F-03BE-4484-8ABA-47F0D70E5B6B}" type="datetimeFigureOut">
              <a:rPr lang="ru-RU" smtClean="0"/>
              <a:pPr/>
              <a:t>21.11.2014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BBA-3CA8-496A-84E3-BC7C1A93BD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8450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6A6F-03BE-4484-8ABA-47F0D70E5B6B}" type="datetimeFigureOut">
              <a:rPr lang="ru-RU" smtClean="0"/>
              <a:pPr/>
              <a:t>21.11.2014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BBA-3CA8-496A-84E3-BC7C1A93BD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76170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76A6F-03BE-4484-8ABA-47F0D70E5B6B}" type="datetimeFigureOut">
              <a:rPr lang="ru-RU" smtClean="0"/>
              <a:pPr/>
              <a:t>21.11.2014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0BBA-3CA8-496A-84E3-BC7C1A93BD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2599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2.xml"/><Relationship Id="rId5" Type="http://schemas.openxmlformats.org/officeDocument/2006/relationships/slide" Target="slide7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niklud2011.ucoz.ru/_tbkp/moroz_ivanovich.jpg" TargetMode="External"/><Relationship Id="rId13" Type="http://schemas.openxmlformats.org/officeDocument/2006/relationships/hyperlink" Target="http://s004.radikal.ru/i207/1306/8a/ec3bbf1d434e.jpg" TargetMode="External"/><Relationship Id="rId18" Type="http://schemas.openxmlformats.org/officeDocument/2006/relationships/hyperlink" Target="http://oskazkax.ru/read/autor/garshin/293-lyagushka-puteshestvennica.html" TargetMode="External"/><Relationship Id="rId26" Type="http://schemas.openxmlformats.org/officeDocument/2006/relationships/hyperlink" Target="http://www.xurma.ru/bratya-grimm-biografiya-dlya-detej/" TargetMode="External"/><Relationship Id="rId3" Type="http://schemas.openxmlformats.org/officeDocument/2006/relationships/hyperlink" Target="http://www.sky-art.com/andersen/pictures/images/9345m.jpg" TargetMode="External"/><Relationship Id="rId21" Type="http://schemas.openxmlformats.org/officeDocument/2006/relationships/hyperlink" Target="http://vseskazki.su/avtorskie-skazki/skazki-sharlya-perro/chitat-kot-v-sapogah.html" TargetMode="External"/><Relationship Id="rId7" Type="http://schemas.openxmlformats.org/officeDocument/2006/relationships/hyperlink" Target="http://i4.otzovik.com/product/2011/11/51168.png" TargetMode="External"/><Relationship Id="rId12" Type="http://schemas.openxmlformats.org/officeDocument/2006/relationships/hyperlink" Target="http://s52.radikal.ru/i138/1304/b8/b8c338106875.jpg" TargetMode="External"/><Relationship Id="rId17" Type="http://schemas.openxmlformats.org/officeDocument/2006/relationships/hyperlink" Target="http://bvestnik.my1.ru/_nw/1/s70123393.jpg" TargetMode="External"/><Relationship Id="rId25" Type="http://schemas.openxmlformats.org/officeDocument/2006/relationships/hyperlink" Target="http://mp3books.jimdo.com/%D0%B1%D0%B0%D1%81%D0%BD%D0%B8/" TargetMode="External"/><Relationship Id="rId2" Type="http://schemas.openxmlformats.org/officeDocument/2006/relationships/hyperlink" Target="http://shkolazhizni.ru/img/content/i78/78217_or.jpg" TargetMode="External"/><Relationship Id="rId16" Type="http://schemas.openxmlformats.org/officeDocument/2006/relationships/hyperlink" Target="http://www.snob.ru/i/indoc/user_24181/8ebd987005f90aac490484d825bb4b1e.jpg" TargetMode="External"/><Relationship Id="rId20" Type="http://schemas.openxmlformats.org/officeDocument/2006/relationships/hyperlink" Target="http://skaz-pushkina.ru/rr_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lkniga.ru/static/authors/1/65240.jpg" TargetMode="External"/><Relationship Id="rId11" Type="http://schemas.openxmlformats.org/officeDocument/2006/relationships/hyperlink" Target="http://lib.rus.ec/i/3/198303/img_12.jpeg" TargetMode="External"/><Relationship Id="rId24" Type="http://schemas.openxmlformats.org/officeDocument/2006/relationships/hyperlink" Target="http://ru.wikipedia.org/wiki/%C0%ED%E4%E5%F0%F1%E5%ED,_%D5%E0%ED%F1_%CA%F0%E8%F1%F2%E8%E0%ED" TargetMode="External"/><Relationship Id="rId5" Type="http://schemas.openxmlformats.org/officeDocument/2006/relationships/hyperlink" Target="http://www.photogallerys.ru/art/01/artonline938.jpg" TargetMode="External"/><Relationship Id="rId15" Type="http://schemas.openxmlformats.org/officeDocument/2006/relationships/hyperlink" Target="http://nkozlov.ru/upload/images/0910/0910191642020.jpg" TargetMode="External"/><Relationship Id="rId23" Type="http://schemas.openxmlformats.org/officeDocument/2006/relationships/hyperlink" Target="http://constructor.zavalam.net/view.php?no=17044" TargetMode="External"/><Relationship Id="rId28" Type="http://schemas.openxmlformats.org/officeDocument/2006/relationships/slide" Target="slide2.xml"/><Relationship Id="rId10" Type="http://schemas.openxmlformats.org/officeDocument/2006/relationships/hyperlink" Target="http://ya-umni4ka.ru/wp-content/uploads/2012/01/shablon4.jpg" TargetMode="External"/><Relationship Id="rId19" Type="http://schemas.openxmlformats.org/officeDocument/2006/relationships/hyperlink" Target="http://vseskazki.su/dragunskii-deniskiny-rasskazy/devochka-na-share.html" TargetMode="External"/><Relationship Id="rId4" Type="http://schemas.openxmlformats.org/officeDocument/2006/relationships/hyperlink" Target="http://novostiliteratury.ru/wp-content/uploads/2011/12/Krylov.jpg" TargetMode="External"/><Relationship Id="rId9" Type="http://schemas.openxmlformats.org/officeDocument/2006/relationships/hyperlink" Target="http://img.ashkimsin.ru/forums/monthly_04_2009/user525/post17576_img2.jpg" TargetMode="External"/><Relationship Id="rId14" Type="http://schemas.openxmlformats.org/officeDocument/2006/relationships/hyperlink" Target="http://artru.info/il/img.php?img=23464" TargetMode="External"/><Relationship Id="rId22" Type="http://schemas.openxmlformats.org/officeDocument/2006/relationships/hyperlink" Target="http://vseskazki.su/avtorskie-skazki/bratya-grimm-chitat/bremenskie-muzykanty.html" TargetMode="External"/><Relationship Id="rId27" Type="http://schemas.openxmlformats.org/officeDocument/2006/relationships/hyperlink" Target="http://www.vlivkor.com/2007/11/12/prekrasnyjj_mir_prekrasnogo_cheloveka.html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6486548" cy="1470025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 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лицей №1 имени А.С.Пушкина города Томска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000372"/>
            <a:ext cx="800373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литературная  викторина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5429264"/>
            <a:ext cx="38111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Выполнила: Бондарь Елена Александровна,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277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928794" y="357166"/>
            <a:ext cx="914400" cy="914400"/>
          </a:xfrm>
          <a:prstGeom prst="star8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571480"/>
            <a:ext cx="400167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иллюстрация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post17576_img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643050"/>
            <a:ext cx="5905520" cy="36385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500166" y="5500702"/>
            <a:ext cx="637976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«Двенадцать месяцев»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714480" y="500042"/>
            <a:ext cx="914400" cy="914400"/>
          </a:xfrm>
          <a:prstGeom prst="star8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86116" y="642918"/>
            <a:ext cx="400167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иллюстрация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img_1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928802"/>
            <a:ext cx="5143536" cy="32861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3000364" y="5429264"/>
            <a:ext cx="318471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«заплатка»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714480" y="571480"/>
            <a:ext cx="914400" cy="914400"/>
          </a:xfrm>
          <a:prstGeom prst="star8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00430" y="714356"/>
            <a:ext cx="400167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иллюстрация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b8c3381068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857364"/>
            <a:ext cx="3714776" cy="37147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3286116" y="5715016"/>
            <a:ext cx="267566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«Гаврош»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785918" y="785794"/>
            <a:ext cx="914400" cy="914400"/>
          </a:xfrm>
          <a:prstGeom prst="star8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86116" y="1071546"/>
            <a:ext cx="5040000" cy="46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имя литературного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героя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3571876"/>
            <a:ext cx="359540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Девочка, которая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побывала в Стране Чудес.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ec3bbf1d434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643182"/>
            <a:ext cx="3000396" cy="33575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5143504" y="4786322"/>
            <a:ext cx="1865639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алиса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785918" y="571480"/>
            <a:ext cx="914400" cy="914400"/>
          </a:xfrm>
          <a:prstGeom prst="star8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86116" y="857231"/>
            <a:ext cx="5040000" cy="46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Имя литературного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героя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www_artru_inf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571744"/>
            <a:ext cx="3214710" cy="33575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4714876" y="3643314"/>
            <a:ext cx="333649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Кличка собаки,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которая лаяла на слона.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4714884"/>
            <a:ext cx="229184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моська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571604" y="642918"/>
            <a:ext cx="914400" cy="914400"/>
          </a:xfrm>
          <a:prstGeom prst="star8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86116" y="857232"/>
            <a:ext cx="5040000" cy="46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Имя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Литературного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героя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09101916420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357430"/>
            <a:ext cx="3594100" cy="3214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4643438" y="3214686"/>
            <a:ext cx="36980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Друг Герды, ради которого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она проделала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большое путешествие.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43570" y="4643446"/>
            <a:ext cx="121219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кай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571604" y="785794"/>
            <a:ext cx="914400" cy="914400"/>
          </a:xfrm>
          <a:prstGeom prst="star8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1000108"/>
            <a:ext cx="5040000" cy="46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Имя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Литературного героя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3786190"/>
            <a:ext cx="33486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Коротышка – художник.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4500570"/>
            <a:ext cx="201048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тюбик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esktop\8ebd987005f90aac490484d825bb4b1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571744"/>
            <a:ext cx="3286148" cy="34385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357290" y="785794"/>
            <a:ext cx="914400" cy="914400"/>
          </a:xfrm>
          <a:prstGeom prst="star8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71802" y="1000107"/>
            <a:ext cx="5040000" cy="46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Имя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Литературного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героя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User\Desktop\s701233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571744"/>
            <a:ext cx="3810000" cy="2857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5286380" y="3571876"/>
            <a:ext cx="260603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Прозвище Конька.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4500570"/>
            <a:ext cx="2787494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Горбунок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285852" y="785794"/>
            <a:ext cx="914400" cy="914400"/>
          </a:xfrm>
          <a:prstGeom prst="star8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1000108"/>
            <a:ext cx="4342151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Откуда эти строки?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2143116"/>
            <a:ext cx="67866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«Однажды она сидела на сучке высунувшейся из воды коряги и наслаждалась теплым мелким дождиком.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«Ах, какая сегодня прекрасная мокрая погода! — думала она. — Какое это наслаждение — жить на свете!»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4714884"/>
            <a:ext cx="869500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«Лягушка – путешественница»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428728" y="857232"/>
            <a:ext cx="914400" cy="914400"/>
          </a:xfrm>
          <a:prstGeom prst="star8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1071546"/>
            <a:ext cx="4342151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Откуда эти строки?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428868"/>
            <a:ext cx="70009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«Один раз мы всем классом пошли в цирк. Я очень радовался, когда шел туда, потому что мне уже скоро восемь лет, а я был в цирке только один раз, и то очень давно».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714884"/>
            <a:ext cx="5286767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«Девочка на шаре»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5488" y="5085184"/>
            <a:ext cx="359572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Откуда эти строки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0019" y="2276872"/>
            <a:ext cx="317909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Иллюстрация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286124"/>
            <a:ext cx="3191065" cy="13849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Имя  литературного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героя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8-конечная звезда 7">
            <a:hlinkClick r:id="rId2" action="ppaction://hlinksldjump"/>
          </p:cNvPr>
          <p:cNvSpPr/>
          <p:nvPr/>
        </p:nvSpPr>
        <p:spPr>
          <a:xfrm>
            <a:off x="4067944" y="572165"/>
            <a:ext cx="914400" cy="914400"/>
          </a:xfrm>
          <a:prstGeom prst="star8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9" name="8-конечная звезда 8">
            <a:hlinkClick r:id="rId3" action="ppaction://hlinksldjump"/>
          </p:cNvPr>
          <p:cNvSpPr/>
          <p:nvPr/>
        </p:nvSpPr>
        <p:spPr>
          <a:xfrm>
            <a:off x="5076056" y="569111"/>
            <a:ext cx="914400" cy="914400"/>
          </a:xfrm>
          <a:prstGeom prst="star8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10" name="8-конечная звезда 9">
            <a:hlinkClick r:id="rId4" action="ppaction://hlinksldjump"/>
          </p:cNvPr>
          <p:cNvSpPr/>
          <p:nvPr/>
        </p:nvSpPr>
        <p:spPr>
          <a:xfrm>
            <a:off x="6084168" y="569111"/>
            <a:ext cx="914400" cy="914400"/>
          </a:xfrm>
          <a:prstGeom prst="star8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11" name="8-конечная звезда 10">
            <a:hlinkClick r:id="rId5" action="ppaction://hlinksldjump"/>
          </p:cNvPr>
          <p:cNvSpPr/>
          <p:nvPr/>
        </p:nvSpPr>
        <p:spPr>
          <a:xfrm>
            <a:off x="7092280" y="550464"/>
            <a:ext cx="914400" cy="914400"/>
          </a:xfrm>
          <a:prstGeom prst="star8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12" name="8-конечная звезда 11">
            <a:hlinkClick r:id="rId6" action="ppaction://hlinksldjump"/>
          </p:cNvPr>
          <p:cNvSpPr/>
          <p:nvPr/>
        </p:nvSpPr>
        <p:spPr>
          <a:xfrm>
            <a:off x="8100392" y="550464"/>
            <a:ext cx="914400" cy="914400"/>
          </a:xfrm>
          <a:prstGeom prst="star8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14" name="8-конечная звезда 13">
            <a:hlinkClick r:id="rId7" action="ppaction://hlinksldjump"/>
          </p:cNvPr>
          <p:cNvSpPr/>
          <p:nvPr/>
        </p:nvSpPr>
        <p:spPr>
          <a:xfrm>
            <a:off x="4067944" y="2081282"/>
            <a:ext cx="914400" cy="914400"/>
          </a:xfrm>
          <a:prstGeom prst="star8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15" name="8-конечная звезда 14">
            <a:hlinkClick r:id="rId8" action="ppaction://hlinksldjump"/>
          </p:cNvPr>
          <p:cNvSpPr/>
          <p:nvPr/>
        </p:nvSpPr>
        <p:spPr>
          <a:xfrm>
            <a:off x="5076056" y="2081282"/>
            <a:ext cx="914400" cy="914400"/>
          </a:xfrm>
          <a:prstGeom prst="star8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16" name="8-конечная звезда 15">
            <a:hlinkClick r:id="rId9" action="ppaction://hlinksldjump"/>
          </p:cNvPr>
          <p:cNvSpPr/>
          <p:nvPr/>
        </p:nvSpPr>
        <p:spPr>
          <a:xfrm>
            <a:off x="6084168" y="2081282"/>
            <a:ext cx="914400" cy="914400"/>
          </a:xfrm>
          <a:prstGeom prst="star8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17" name="8-конечная звезда 16">
            <a:hlinkClick r:id="rId10" action="ppaction://hlinksldjump"/>
          </p:cNvPr>
          <p:cNvSpPr/>
          <p:nvPr/>
        </p:nvSpPr>
        <p:spPr>
          <a:xfrm>
            <a:off x="7092280" y="2069412"/>
            <a:ext cx="914400" cy="914400"/>
          </a:xfrm>
          <a:prstGeom prst="star8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18" name="8-конечная звезда 17">
            <a:hlinkClick r:id="rId11" action="ppaction://hlinksldjump"/>
          </p:cNvPr>
          <p:cNvSpPr/>
          <p:nvPr/>
        </p:nvSpPr>
        <p:spPr>
          <a:xfrm>
            <a:off x="8100392" y="2081282"/>
            <a:ext cx="914400" cy="914400"/>
          </a:xfrm>
          <a:prstGeom prst="star8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19" name="8-конечная звезда 18">
            <a:hlinkClick r:id="rId12" action="ppaction://hlinksldjump"/>
          </p:cNvPr>
          <p:cNvSpPr/>
          <p:nvPr/>
        </p:nvSpPr>
        <p:spPr>
          <a:xfrm>
            <a:off x="4067944" y="3449434"/>
            <a:ext cx="914400" cy="914400"/>
          </a:xfrm>
          <a:prstGeom prst="star8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20" name="8-конечная звезда 19">
            <a:hlinkClick r:id="rId13" action="ppaction://hlinksldjump"/>
          </p:cNvPr>
          <p:cNvSpPr/>
          <p:nvPr/>
        </p:nvSpPr>
        <p:spPr>
          <a:xfrm>
            <a:off x="5076056" y="3426784"/>
            <a:ext cx="914400" cy="914400"/>
          </a:xfrm>
          <a:prstGeom prst="star8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21" name="8-конечная звезда 20">
            <a:hlinkClick r:id="rId14" action="ppaction://hlinksldjump"/>
          </p:cNvPr>
          <p:cNvSpPr/>
          <p:nvPr/>
        </p:nvSpPr>
        <p:spPr>
          <a:xfrm>
            <a:off x="6084168" y="3425026"/>
            <a:ext cx="914400" cy="914400"/>
          </a:xfrm>
          <a:prstGeom prst="star8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22" name="8-конечная звезда 21">
            <a:hlinkClick r:id="rId15" action="ppaction://hlinksldjump"/>
          </p:cNvPr>
          <p:cNvSpPr/>
          <p:nvPr/>
        </p:nvSpPr>
        <p:spPr>
          <a:xfrm>
            <a:off x="7092280" y="3416575"/>
            <a:ext cx="914400" cy="914400"/>
          </a:xfrm>
          <a:prstGeom prst="star8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23" name="8-конечная звезда 22">
            <a:hlinkClick r:id="rId16" action="ppaction://hlinksldjump"/>
          </p:cNvPr>
          <p:cNvSpPr/>
          <p:nvPr/>
        </p:nvSpPr>
        <p:spPr>
          <a:xfrm>
            <a:off x="8101813" y="3429369"/>
            <a:ext cx="914400" cy="914400"/>
          </a:xfrm>
          <a:prstGeom prst="star8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24" name="8-конечная звезда 23">
            <a:hlinkClick r:id="rId17" action="ppaction://hlinksldjump"/>
          </p:cNvPr>
          <p:cNvSpPr/>
          <p:nvPr/>
        </p:nvSpPr>
        <p:spPr>
          <a:xfrm>
            <a:off x="4067944" y="4889594"/>
            <a:ext cx="914400" cy="914400"/>
          </a:xfrm>
          <a:prstGeom prst="star8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25" name="8-конечная звезда 24">
            <a:hlinkClick r:id="rId18" action="ppaction://hlinksldjump"/>
          </p:cNvPr>
          <p:cNvSpPr/>
          <p:nvPr/>
        </p:nvSpPr>
        <p:spPr>
          <a:xfrm>
            <a:off x="5076056" y="4889594"/>
            <a:ext cx="914400" cy="914400"/>
          </a:xfrm>
          <a:prstGeom prst="star8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26" name="8-конечная звезда 25">
            <a:hlinkClick r:id="rId19" action="ppaction://hlinksldjump"/>
          </p:cNvPr>
          <p:cNvSpPr/>
          <p:nvPr/>
        </p:nvSpPr>
        <p:spPr>
          <a:xfrm>
            <a:off x="6084168" y="4889594"/>
            <a:ext cx="914400" cy="914400"/>
          </a:xfrm>
          <a:prstGeom prst="star8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27" name="8-конечная звезда 26">
            <a:hlinkClick r:id="rId20" action="ppaction://hlinksldjump"/>
          </p:cNvPr>
          <p:cNvSpPr/>
          <p:nvPr/>
        </p:nvSpPr>
        <p:spPr>
          <a:xfrm>
            <a:off x="7092280" y="4889594"/>
            <a:ext cx="914400" cy="914400"/>
          </a:xfrm>
          <a:prstGeom prst="star8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28" name="8-конечная звезда 27">
            <a:hlinkClick r:id="rId21" action="ppaction://hlinksldjump"/>
          </p:cNvPr>
          <p:cNvSpPr/>
          <p:nvPr/>
        </p:nvSpPr>
        <p:spPr>
          <a:xfrm>
            <a:off x="8101813" y="4889594"/>
            <a:ext cx="914400" cy="914400"/>
          </a:xfrm>
          <a:prstGeom prst="star8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642918"/>
            <a:ext cx="3179098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Назовите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писателя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9" name="Управляющая кнопка: возврат 28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342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8-конечная звезда 2"/>
          <p:cNvSpPr/>
          <p:nvPr/>
        </p:nvSpPr>
        <p:spPr>
          <a:xfrm>
            <a:off x="1071538" y="785794"/>
            <a:ext cx="914400" cy="914400"/>
          </a:xfrm>
          <a:prstGeom prst="star8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1071546"/>
            <a:ext cx="4342151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Откуда эти строки?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5000636"/>
            <a:ext cx="74479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«сказка о рыбаке и рыбке»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2690336"/>
            <a:ext cx="67866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«…Перед ним изба со светелкой,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кирпичною, беленою трубою,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дубовыми, тесовыми вороты.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Старуха сидит под окошком,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чем свет стоит — мужа ругает…».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357290" y="714356"/>
            <a:ext cx="914400" cy="914400"/>
          </a:xfrm>
          <a:prstGeom prst="star8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1000108"/>
            <a:ext cx="4342151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Откуда эти строки?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5143512"/>
            <a:ext cx="443576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«кот в сапогах»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551837"/>
            <a:ext cx="72866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«Вскоре они и свадьбу сыграли. Так сын мельника женился на принцессе и сделался принцем. Все они жили долго и счастливо, особенно кот, который стал придворным министром и гордо расхаживал по дворцу в высоких сапогах».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01584" y="6286520"/>
            <a:ext cx="540000" cy="360000"/>
          </a:xfrm>
          <a:prstGeom prst="actionButtonRetur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142976" y="785794"/>
            <a:ext cx="914400" cy="914400"/>
          </a:xfrm>
          <a:prstGeom prst="star8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1071546"/>
            <a:ext cx="4342151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Откуда эти строки?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413338"/>
            <a:ext cx="67151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«Много лет тому назад жил на свете мельник. И был у мельника осёл — хороший осёл, умный и сильный. Долго работал осёл на мельнице, таскал на спине кули с мукой и вот наконец состарился. Видит хозяин: ослабел осёл, не годится больше для работы — и выгнал его из дому».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5214950"/>
            <a:ext cx="737445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«бременские музыканты»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возврат 7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72462" y="6498000"/>
            <a:ext cx="540000" cy="360000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85728"/>
            <a:ext cx="6357982" cy="57150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Список  литературы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429288"/>
          </a:xfrm>
        </p:spPr>
        <p:txBody>
          <a:bodyPr>
            <a:norm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http://shkolazhizni.ru/img/content/i78/78217_or.jpg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- Пушкин.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http://www.sky-art.com/andersen/pictures/images/9345m.jpg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Андерсен.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http://novostiliteratury.ru/wp-content/uploads/2011/12/Krylov.jpg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Крылов.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http://www.photogallerys.ru/art/01/artonline938.jpg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Чехов.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http://elkniga.ru/static/authors/1/65240.jpg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братья Гримм.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http://i4.otzovik.com/product/2011/11/51168.png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Чиполлино.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http://niklud2011.ucoz.ru/_tbkp/moroz_ivanovich.jpg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Мороз Иванович.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http://img.ashkimsin.ru/forums/monthly_04_2009/user525/post17576_img2.jpg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«Двенадцать месяцев».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http://ya-umni4ka.ru/wp-content/uploads/2012/01/shablon4.jpg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шаблон.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http://lib.rus.ec/i/3/198303/img_12.jpeg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«Заплатка».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http://s52.radikal.ru/i138/1304/b8/b8c338106875.jpg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«Гаврош».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http://s004.radikal.ru/i207/1306/8a/ec3bbf1d434e.jpg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Алиса.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http://artru.info/il/img.php?img=23464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– «Слон и Моська».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http://nkozlov.ru/upload/images/0910/0910191642020.jpg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«Снежная королева».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http://www.snob.ru/i/indoc/user_24181/8ebd987005f90aac490484d825bb4b1e.jpg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Тюбик.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http://bvestnik.my1.ru/_nw/1/s70123393.jpg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Конёк-Горбунок.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http://oskazkax.ru/read/autor/garshin/293-lyagushka-puteshestvennica.html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«Лягушка - путешественница»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19"/>
              </a:rPr>
              <a:t>http://vseskazki.su/dragunskii-deniskiny-rasskazy/devochka-na-share.html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«Девочка на шаре».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20"/>
              </a:rPr>
              <a:t>http://skaz-pushkina.ru/rr_1.html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«Сказка о рыбаке и рыбке».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21"/>
              </a:rPr>
              <a:t>http://vseskazki.su/avtorskie-skazki/skazki-sharlya-perro/chitat-kot-v-sapogah.html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«Кот в сапогах».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22"/>
              </a:rPr>
              <a:t>http://vseskazki.su/avtorskie-skazki/bratya-grimm-chitat/bremenskie-muzykanty.html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«Бременские музыканты».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23"/>
              </a:rPr>
              <a:t>http://constructor.zavalam.net/view.php?no=17044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- краткая биография Пушкина.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24"/>
              </a:rPr>
              <a:t>http://ru.wikipedia.org/wiki/%C0%ED%E4%E5%F0%F1%E5%ED,_%D5%E0%ED%F1_%CA%F0%E8%F1%F2%E8%E0%ED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– из биографии Андерсена.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25"/>
              </a:rPr>
              <a:t>http://mp3books.jimdo.com/%D0%B1%D0%B0%D1%81%D0%BD%D0%B8/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из биографии Крылова.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26"/>
              </a:rPr>
              <a:t>http://www.xurma.ru/bratya-grimm-biografiya-dlya-detej/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из биографии братьев Гримм.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  <a:hlinkClick r:id="rId27"/>
              </a:rPr>
              <a:t>http://www.vlivkor.com/2007/11/12/prekrasnyjj_mir_prekrasnogo_cheloveka.html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из биографии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Чехова.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ForwardNex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28" action="ppaction://hlinksldjump" highlightClick="1"/>
          </p:cNvPr>
          <p:cNvSpPr/>
          <p:nvPr/>
        </p:nvSpPr>
        <p:spPr>
          <a:xfrm>
            <a:off x="8072462" y="6498000"/>
            <a:ext cx="540000" cy="360000"/>
          </a:xfrm>
          <a:prstGeom prst="actionButtonHom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928934"/>
            <a:ext cx="7652993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571604" y="571480"/>
            <a:ext cx="914400" cy="914400"/>
          </a:xfrm>
          <a:prstGeom prst="star8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857232"/>
            <a:ext cx="4320000" cy="468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Назовите писателя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Портрет" descr="C:\Users\Каб 305\Downloads\inde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38"/>
            <a:ext cx="2316226" cy="29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57686" y="5000636"/>
            <a:ext cx="3690434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А.С.Пушкин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86182" y="2500306"/>
            <a:ext cx="464490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Управляющая кнопка: возврат 10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228599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Огромное влияние на будущего поэта оказала его няня, Арина Родионовна, которую поэт будет вспоминать всю свою жизнь и посвятит не мало литературных произведений.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5867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785918" y="500042"/>
            <a:ext cx="914400" cy="914400"/>
          </a:xfrm>
          <a:prstGeom prst="star8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57553" y="785794"/>
            <a:ext cx="4320000" cy="468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Назовите Писатели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9345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143116"/>
            <a:ext cx="2457000" cy="327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429124" y="5143512"/>
            <a:ext cx="3826753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Г. Х. Андерсен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возврат 11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143372" y="285749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детства будущий писатель проявлял склонность к мечтанию и сочинительству, часто устраивал импровизированные домашние спектакли.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5326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357290" y="571480"/>
            <a:ext cx="914400" cy="914400"/>
          </a:xfrm>
          <a:prstGeom prst="star8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857232"/>
            <a:ext cx="4320000" cy="468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Назовите писателя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04531" y="2857496"/>
            <a:ext cx="549662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Великий русский поэт-баснописец.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любил всё русское: русский народ,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русский язык, русскую природу,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русское искусство.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4929198"/>
            <a:ext cx="3421128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И. А. Крылов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Kryl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000240"/>
            <a:ext cx="22860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135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428728" y="357166"/>
            <a:ext cx="914400" cy="914400"/>
          </a:xfrm>
          <a:prstGeom prst="star8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714356"/>
            <a:ext cx="4320000" cy="468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Назовите писателя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C:\Users\User\Desktop\652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14488"/>
            <a:ext cx="3476625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714876" y="5286388"/>
            <a:ext cx="3848361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братья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Гримм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возврат 7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200024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Они первые рассмотрели сказку как произведение искусства, отличающееся выразительностью сюжета и яркостью разговорного языка. Вот почему тексты их сказок интересны читателям самого разного возраста.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571604" y="428604"/>
            <a:ext cx="914400" cy="914400"/>
          </a:xfrm>
          <a:prstGeom prst="star8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785794"/>
            <a:ext cx="4320000" cy="468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Назовите писателя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artonline9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214554"/>
            <a:ext cx="2935291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072066" y="4929198"/>
            <a:ext cx="2730811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А.П.Чехов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61555" y="2967335"/>
            <a:ext cx="18473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000496" y="2643182"/>
            <a:ext cx="492919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Его рассказы, повести, пьесы – не только свидетельство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уникального таланта,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его творчестве ощущается некий свет тайны его личности.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возврат 11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714480" y="428604"/>
            <a:ext cx="914400" cy="914400"/>
          </a:xfrm>
          <a:prstGeom prst="star8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86181" y="642918"/>
            <a:ext cx="400167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иллюстрация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5572140"/>
            <a:ext cx="780002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«Приключения Чиполлино»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 descr="C:\Users\User\Desktop\5116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1928802"/>
            <a:ext cx="3571900" cy="33575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-конечная звезда 1"/>
          <p:cNvSpPr/>
          <p:nvPr/>
        </p:nvSpPr>
        <p:spPr>
          <a:xfrm>
            <a:off x="1785918" y="500042"/>
            <a:ext cx="914400" cy="914400"/>
          </a:xfrm>
          <a:prstGeom prst="star8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43306" y="642918"/>
            <a:ext cx="3852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иллюстрация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5429264"/>
            <a:ext cx="5159041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«Мороз Иванович»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C:\Users\User\Desktop\moroz_ivanovic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928802"/>
            <a:ext cx="4267200" cy="30003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604000" y="6498000"/>
            <a:ext cx="540000" cy="360000"/>
          </a:xfrm>
          <a:prstGeom prst="actionButtonRetur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730</Words>
  <Application>Microsoft Office PowerPoint</Application>
  <PresentationFormat>Экран (4:3)</PresentationFormat>
  <Paragraphs>148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Муниципальное автономное общеобразовательное учреждение  лицей №1 имени А.С.Пушкина города Томска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Список  литературы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 305</dc:creator>
  <cp:lastModifiedBy>User</cp:lastModifiedBy>
  <cp:revision>120</cp:revision>
  <dcterms:created xsi:type="dcterms:W3CDTF">2014-01-17T09:20:20Z</dcterms:created>
  <dcterms:modified xsi:type="dcterms:W3CDTF">2014-11-21T12:52:39Z</dcterms:modified>
</cp:coreProperties>
</file>