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7" r:id="rId3"/>
    <p:sldId id="262" r:id="rId4"/>
    <p:sldId id="260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7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5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0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5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20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14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6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5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54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5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9D372-937F-48E1-824B-A1D0B73333F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51E35-036D-40A0-A31C-8C44B33A3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4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500" y="495300"/>
            <a:ext cx="9804400" cy="17145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800" y="495300"/>
            <a:ext cx="11417300" cy="5867400"/>
          </a:xfrm>
        </p:spPr>
        <p:txBody>
          <a:bodyPr>
            <a:normAutofit fontScale="25000" lnSpcReduction="20000"/>
          </a:bodyPr>
          <a:lstStyle/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 класс для педагогов</a:t>
            </a:r>
            <a:endParaRPr lang="ru-RU" sz="1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кукла </a:t>
            </a: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оберег</a:t>
            </a:r>
            <a:endParaRPr lang="ru-RU" sz="1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1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Желанница</a:t>
            </a: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8450" y="2844800"/>
            <a:ext cx="40005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37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5125"/>
            <a:ext cx="11874500" cy="1641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палочку и сделайте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скрутку из ткани для туловища. Обвяжите ее красной нитью в форме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крестиков. Основание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туловища должно получиться плотным и ровным, чтобы куколка могла удержать равновесие.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0802" y="2330458"/>
            <a:ext cx="4000503" cy="36195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75098" y="2292357"/>
            <a:ext cx="4000501" cy="36957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590" y="2139956"/>
            <a:ext cx="3743510" cy="405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67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1092200"/>
          </a:xfrm>
        </p:spPr>
        <p:txBody>
          <a:bodyPr>
            <a:normAutofit/>
          </a:bodyPr>
          <a:lstStyle/>
          <a:p>
            <a:pPr indent="457200" algn="ctr"/>
            <a:r>
              <a:rPr lang="ru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кусочка наполнителя формируем  и прикрепляем </a:t>
            </a: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к верхней части скрутки. </a:t>
            </a:r>
            <a:r>
              <a:rPr lang="ru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закрепляем красной нитью. 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00" y="1778000"/>
            <a:ext cx="4254500" cy="40767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900" y="1778000"/>
            <a:ext cx="42164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51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скрутку  </a:t>
            </a: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подложите белый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ткани </a:t>
            </a: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уголком вниз. Наполнитель должен находиться ровно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посредине и обвяжите вокруг шеи красной нитью..</a:t>
            </a:r>
            <a:endParaRPr lang="ru-RU" sz="31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66818" y="2267621"/>
            <a:ext cx="4237963" cy="361407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3718" y="1955676"/>
            <a:ext cx="3775537" cy="4237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3774" y="1955675"/>
            <a:ext cx="3779751" cy="423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410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торчащих кусочков материи сделаем руки, а потом рубаху. Распрямите два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бокам, чтобы они были ровненькие. Закрепите уголки красной нитью – это будут ладошки. В области шеи-груди смотайте из красной нити крест. Основная его задача – скрепить ткань, но кроме того он выполняет 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обережную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функцию.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908300"/>
            <a:ext cx="4203700" cy="33782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1200" y="2908300"/>
            <a:ext cx="42926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76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юбки берем цветную ткань и складываем её пополам. Отворачиваем юбку на лицевую сторону , по линии талии  обвязывае</a:t>
            </a: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красной  </a:t>
            </a: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нитью, а потом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выворачиваем и расправляем.</a:t>
            </a:r>
            <a:endParaRPr lang="ru-RU" sz="31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214" y="1955801"/>
            <a:ext cx="3481386" cy="4056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9612" y="1955801"/>
            <a:ext cx="3657600" cy="41005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4507" y="2280443"/>
            <a:ext cx="3582986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44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 кусочки ткани приготовленные для фартука, выкладываем от большого к маленькому. Он 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крепится точно так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как юбка. 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98" y="1866900"/>
            <a:ext cx="3708402" cy="41148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9100" y="1866900"/>
            <a:ext cx="3733800" cy="41148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6600" y="1866900"/>
            <a:ext cx="36385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72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волосы. Наматываем 30-50-ниточек по 20 см ( зависит от толщины нитей и желаемой густоты волос). Пучок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нитей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распрямите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перевяжите нитью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центру.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Приложите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волосы к голове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зафиксируйте нитью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шее, а далее заплетите косу.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80441"/>
            <a:ext cx="3644901" cy="398780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6847" y="2195306"/>
            <a:ext cx="3633507" cy="4107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2300" y="2197094"/>
            <a:ext cx="3727450" cy="410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54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голову кукле повязываем очелье (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ленточку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 обматываем в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верхнюю часть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туловища тесьмой ,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спрятать защитный крестик.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928813"/>
            <a:ext cx="4152900" cy="42672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101" y="1905001"/>
            <a:ext cx="4081898" cy="429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55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Украшаем нашу куклу цветными ленточками. На руки привязываем по три разноцветных ленточки. Обязательно кукле надо подарить подарок ( бусинку, красивую пуговку, монетку и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48384" y="572294"/>
            <a:ext cx="4092032" cy="6858000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490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390525"/>
            <a:ext cx="10515600" cy="13112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я раскрою вам секрет, как куколке рассказать  о своём желании и сделайте ей подарок. Поднесите кукле зеркало, похвалите её и попросите исполнить желание: « Гляди, какая ты красавица, а за подарочек мой желание исполни».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0" y="2641600"/>
            <a:ext cx="5511800" cy="35353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Описывайте своё желание  подробно, рассказывайте вслух, кукла должна точно понять, что вы от неё хотите.  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" y="2420318"/>
            <a:ext cx="4470400" cy="387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7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Передать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профессиональный опыт коллегам, создать условия для профессионального общения, творческого потенциала педагогов; повысить профессиональное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мастерство.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89199"/>
            <a:ext cx="10515600" cy="36877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 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появления народной   куклы  - оберега;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народной культуре, способствовать возрождению забытых традиций русского народа – тряпичных кукол;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представления об основных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русской народной куклы из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02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69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887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тряпичной куклы - оберега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1333500"/>
            <a:ext cx="11620500" cy="4843463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dirty="0"/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- обереги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очень давно. Наши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передки  верили в эти обереги,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защите своей семьи и дома, просили   исполнений желаний. Ведь раньше на Руси люди побаивались сильных демонов, ведьм и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колдунов.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молитвы и принося дары языческим божествам,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для дополнительной защиты,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изготавливали различные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предметы. Именно так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 первые куклы - обереги.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помощью славяне лечили, изгоняя болезни и нечисть, продляли молодость. К таким амулетам относились с большим почтением и передавали их по наследию от матери к дочке.</a:t>
            </a:r>
          </a:p>
        </p:txBody>
      </p:sp>
    </p:spTree>
    <p:extLst>
      <p:ext uri="{BB962C8B-B14F-4D97-AF65-F5344CB8AC3E}">
        <p14:creationId xmlns:p14="http://schemas.microsoft.com/office/powerpoint/2010/main" val="398659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цветов для изготовления куклы - оберега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90700"/>
            <a:ext cx="10515600" cy="4386263"/>
          </a:xfrm>
        </p:spPr>
        <p:txBody>
          <a:bodyPr/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– цвет жизненной силы и любви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– символизирует радость и солнечный свет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 – улучшает состояние здоровья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 – успокаивает, раскрывает творческий потенциал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– помогает в духовном развитии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34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делались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славянские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- обереги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0" y="1397000"/>
            <a:ext cx="11709400" cy="4779963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кукла-оберег выполнялась мастерицами по шитью, вязанию или вышиванию. Поэтому чаще всего для нее использовали рукодельные принадлежности: ткани, нитки, ленточки, шнурки, бусины, пуговицы. Иногда лозу или ветки деревьев.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случаях добавляли специальный наполнитель – золу, крупы или травы. Подбирали его в соответствии с целью, которую хотели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достичь: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Зернышки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прятали в куколку, когда хотели приманить достаток – чтобы на столе всегда была еда.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чтобы отвадить нечисть,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Травы -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очищения энергетики или профилактики болезней.</a:t>
            </a:r>
          </a:p>
        </p:txBody>
      </p:sp>
    </p:spTree>
    <p:extLst>
      <p:ext uri="{BB962C8B-B14F-4D97-AF65-F5344CB8AC3E}">
        <p14:creationId xmlns:p14="http://schemas.microsoft.com/office/powerpoint/2010/main" val="376154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куклы- обереги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делать без лица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" y="1371600"/>
            <a:ext cx="11480800" cy="4805363"/>
          </a:xfrm>
        </p:spPr>
        <p:txBody>
          <a:bodyPr>
            <a:normAutofit fontScale="2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</a:t>
            </a:r>
            <a:r>
              <a:rPr lang="ru-RU" sz="1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обережная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кукла безлика. Лицо, как правило, не обозначалось, оставалось белым. Кукла без лица считалась недоступной для вселения в неё злых, недобрых сил, оберегая человека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должна была принести ему благополучие, здоровье, радость. Это было чудо: из нескольких тряпочек, без рук, без ног, без обозначенного лица передавался характер куклы. Кукла была многолика, она могла смеяться и плакать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Кукла-оберег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важным элементом славянской культуры. Их расставляли на видные места в доме, клали в детскую колыбельку,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 даже загадывали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желания.</a:t>
            </a:r>
            <a:b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966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365125"/>
            <a:ext cx="7061200" cy="3559175"/>
          </a:xfrm>
        </p:spPr>
        <p:txBody>
          <a:bodyPr>
            <a:noAutofit/>
          </a:bodyPr>
          <a:lstStyle/>
          <a:p>
            <a:pPr indent="457200" algn="ctr">
              <a:lnSpc>
                <a:spcPct val="10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оберег «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Желанница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Куколка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Желанница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Добрая помощница,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Загадай что хочется -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Пусть оно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исполнится.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подарочек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Кукле вечерком,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Поглядись ты в зеркало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 куколкой вдвоем.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 тогда сбываются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Смелые мечты.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Кто из вас волшебница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Кукла или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101600" y="6176962"/>
            <a:ext cx="11938000" cy="71438"/>
          </a:xfrm>
        </p:spPr>
        <p:txBody>
          <a:bodyPr>
            <a:normAutofit fontScale="25000" lnSpcReduction="20000"/>
          </a:bodyPr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078" y="996948"/>
            <a:ext cx="4115522" cy="457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68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создания куклы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Желанница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6656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амулет нужно дома, наедине со своими мыслями, избавившись от любых раздражителей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Куклу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желаний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делают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растущую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луну,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куколка обрела дополнительную силу и скорее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желания.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работы попытайтесь установить связь с талисманом. Расскажите ему о своих тайных желаниях, мечтах, стремлениях. Четкая формулировка просьбы повышает шанс на исполнение желания.</a:t>
            </a:r>
          </a:p>
        </p:txBody>
      </p:sp>
    </p:spTree>
    <p:extLst>
      <p:ext uri="{BB962C8B-B14F-4D97-AF65-F5344CB8AC3E}">
        <p14:creationId xmlns:p14="http://schemas.microsoft.com/office/powerpoint/2010/main" val="150209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07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изготовления куклы  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977900"/>
            <a:ext cx="11938000" cy="51990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понадобится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 для основы куклы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туловища 18х30 см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белого цвета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наполнитель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головы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ткань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головы и рук – 20х20 см;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 ткань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юбки 20х15 см;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для передника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10х8 см, 8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см,5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7см;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нити любого цвета, любой длины – для волос;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тонкая тесьма разного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оттенка –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обвязать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завязать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моток   нитей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 цвета;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905" y="1244600"/>
            <a:ext cx="5401434" cy="4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41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601</Words>
  <Application>Microsoft Office PowerPoint</Application>
  <PresentationFormat>Широкоэкранный</PresentationFormat>
  <Paragraphs>87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                   </vt:lpstr>
      <vt:lpstr>  Цель:  Передать личный профессиональный опыт коллегам, создать условия для профессионального общения, творческого потенциала педагогов; повысить профессиональное  мастерство.</vt:lpstr>
      <vt:lpstr>История тряпичной куклы - оберега</vt:lpstr>
      <vt:lpstr>  Значение цветов для изготовления куклы - оберега</vt:lpstr>
      <vt:lpstr>Из чего делались славянские куклы - обереги</vt:lpstr>
      <vt:lpstr>Почему   куклы- обереги принято делать без лица</vt:lpstr>
      <vt:lpstr>                                              Кукла – оберег «Желанница»  Куколка Желанница     Добрая помощница,      Загадай что хочется -     Пусть оно исполнится. Подари подарочек     Кукле вечерком,     Поглядись ты в зеркало     С куколкой вдвоем.     И тогда сбываются     Смелые мечты.     Кто из вас волшебница     Кукла или ты?    </vt:lpstr>
      <vt:lpstr>Основные правила создания куклы « Желанница»</vt:lpstr>
      <vt:lpstr>Этапы изготовления куклы  </vt:lpstr>
      <vt:lpstr> Возьмите палочку и сделайте скрутку из ткани для туловища. Обвяжите ее красной нитью в форме крестиков. Основание для туловища должно получиться плотным и ровным, чтобы куколка могла удержать равновесие.</vt:lpstr>
      <vt:lpstr>Из кусочка наполнителя формируем  и прикрепляем его к верхней части скрутки. И закрепляем красной нитью.  </vt:lpstr>
      <vt:lpstr> Под скрутку  подложите белый квадрат ткани уголком вниз. Наполнитель должен находиться ровно посредине и обвяжите вокруг шеи красной нитью..</vt:lpstr>
      <vt:lpstr>     Из торчащих кусочков материи сделаем руки, а потом рубаху. Распрямите два треугольника по бокам, чтобы они были ровненькие. Закрепите уголки красной нитью – это будут ладошки. В области шеи-груди смотайте из красной нити крест. Основная его задача – скрепить ткань, но кроме того он выполняет обережную функцию.</vt:lpstr>
      <vt:lpstr>  Для юбки берем цветную ткань и складываем её пополам. Отворачиваем юбку на лицевую сторону , по линии талии  обвязываем красной  нитью, а потом  выворачиваем и расправляем.</vt:lpstr>
      <vt:lpstr> Берем кусочки ткани приготовленные для фартука, выкладываем от большого к маленькому. Он  крепится точно так же как юбка. </vt:lpstr>
      <vt:lpstr>  Делаем волосы. Наматываем 30-50-ниточек по 20 см ( зависит от толщины нитей и желаемой густоты волос). Пучок нитей  распрямите и перевяжите нитью  по центру.  Приложите волосы к голове и зафиксируйте нитью по шее, а далее заплетите косу.</vt:lpstr>
      <vt:lpstr> На голову кукле повязываем очелье ( ленточку) и  обматываем в верхнюю часть  туловища тесьмой , чтобы спрятать защитный крестик.</vt:lpstr>
      <vt:lpstr> Украшаем нашу куклу цветными ленточками. На руки привязываем по три разноцветных ленточки. Обязательно кукле надо подарить подарок ( бусинку, красивую пуговку, монетку и т.д)</vt:lpstr>
      <vt:lpstr>  А сейчас я раскрою вам секрет, как куколке рассказать  о своём желании и сделайте ей подарок. Поднесите кукле зеркало, похвалите её и попросите исполнить желание: « Гляди, какая ты красавица, а за подарочек мой желание исполни».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педагогов</dc:title>
  <dc:creator>1</dc:creator>
  <cp:lastModifiedBy>1</cp:lastModifiedBy>
  <cp:revision>38</cp:revision>
  <dcterms:created xsi:type="dcterms:W3CDTF">2022-02-04T14:38:04Z</dcterms:created>
  <dcterms:modified xsi:type="dcterms:W3CDTF">2022-02-19T15:42:50Z</dcterms:modified>
</cp:coreProperties>
</file>