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56" r:id="rId8"/>
  </p:sldMasterIdLst>
  <p:notesMasterIdLst>
    <p:notesMasterId r:id="rId25"/>
  </p:notesMasterIdLst>
  <p:sldIdLst>
    <p:sldId id="256" r:id="rId9"/>
    <p:sldId id="259" r:id="rId10"/>
    <p:sldId id="258" r:id="rId11"/>
    <p:sldId id="260" r:id="rId12"/>
    <p:sldId id="262" r:id="rId13"/>
    <p:sldId id="261" r:id="rId14"/>
    <p:sldId id="263" r:id="rId15"/>
    <p:sldId id="264" r:id="rId16"/>
    <p:sldId id="267" r:id="rId17"/>
    <p:sldId id="269" r:id="rId18"/>
    <p:sldId id="271" r:id="rId19"/>
    <p:sldId id="278" r:id="rId20"/>
    <p:sldId id="279" r:id="rId21"/>
    <p:sldId id="280" r:id="rId22"/>
    <p:sldId id="276" r:id="rId23"/>
    <p:sldId id="281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DBD608"/>
    <a:srgbClr val="FFFF00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7" autoAdjust="0"/>
    <p:restoredTop sz="94652" autoAdjust="0"/>
  </p:normalViewPr>
  <p:slideViewPr>
    <p:cSldViewPr>
      <p:cViewPr>
        <p:scale>
          <a:sx n="94" d="100"/>
          <a:sy n="94" d="100"/>
        </p:scale>
        <p:origin x="-6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F139F-D781-414E-842B-5CDA567A9C62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2280A-4404-4200-A0FC-ECD21F756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2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2280A-4404-4200-A0FC-ECD21F756D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45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C6294-E5A9-4F54-80BA-7AF7DCCE76EA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887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347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8855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379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27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692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44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195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016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217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8159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2501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542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8673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754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28085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1148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54970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5545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61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2991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7301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1023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4236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47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0287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642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2131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35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395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87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32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982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583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170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3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21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173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53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905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870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1026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40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296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658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971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2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16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905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05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5652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9868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19743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4170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22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000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97380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7077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77932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464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550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637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1044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834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33532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636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489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5696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73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893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19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858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102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254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691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87987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234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3216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7235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8908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563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1961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230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593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191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6302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807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086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10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15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14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28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85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911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19.02.2022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92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51520" y="5013176"/>
            <a:ext cx="8640960" cy="136815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«Нетрадиционные техники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рисования в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работе с детьми в ДОУ.»</a:t>
            </a:r>
            <a:endParaRPr lang="es-ES" sz="2800" b="1" i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67744" y="692696"/>
            <a:ext cx="4608512" cy="3240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84033" y="5977266"/>
            <a:ext cx="274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rgbClr val="66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4800" cy="4941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72008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Рисование на крупах</a:t>
            </a:r>
            <a:endParaRPr lang="ru-RU" sz="32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4048" y="1074861"/>
            <a:ext cx="3816424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124" name="Picture 4" descr="D:\рисование\i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5952"/>
            <a:ext cx="2628292" cy="242428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8" name="Picture 8" descr="D:\рисование\elka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348" y="3950472"/>
            <a:ext cx="2880320" cy="24792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5652120" y="2274838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</a:schemeClr>
                </a:solidFill>
                <a:latin typeface="Arial"/>
              </a:rPr>
              <a:t>На лист бумаги карандашом наносится рисунок </a:t>
            </a:r>
            <a:r>
              <a:rPr lang="ru-RU" i="1" dirty="0">
                <a:solidFill>
                  <a:schemeClr val="tx1">
                    <a:lumMod val="75000"/>
                  </a:schemeClr>
                </a:solidFill>
                <a:latin typeface="Arial"/>
              </a:rPr>
              <a:t>(или берутся готовые раскраски)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  <a:latin typeface="Arial"/>
              </a:rPr>
              <a:t>. Затем поочерёдно элементы рисунка промазываются клеем и засыпаются манной крупой. Даём подсохнуть, лишнюю крупу стряхиваем. Когда рисунок высохнет, можно раскрасить гуашью.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42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56921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Рисование ластиком</a:t>
            </a:r>
            <a:endParaRPr lang="ru-RU" sz="32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77322" y="836711"/>
            <a:ext cx="2964954" cy="5644381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Calibri"/>
                <a:ea typeface="Times New Roman"/>
              </a:rPr>
              <a:t>   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промокнуть губку краской и окунуть в нее ластик от карандаша, то можно нарисовать идеально ровные кружочки. Это может быть точечный рисунок по заранее созданному контуру или листики дерева на нарисованном обычной кисточкой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стволе - все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подскажет фантазия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маленькому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художнику. </a:t>
            </a:r>
            <a:endParaRPr lang="ru-RU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9218" name="Picture 2" descr="G:\рисование\neobychnye_sposoby_risovaniya_dlya_detey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3024336" cy="273630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G:\фото рисование\f2d4e702d9af66033b82d908217bc7ab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8" y="3979892"/>
            <a:ext cx="3739842" cy="24764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88928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60648"/>
            <a:ext cx="4186808" cy="136815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Рисование </a:t>
            </a:r>
            <a:r>
              <a:rPr lang="ru-RU" sz="2800" b="1" dirty="0">
                <a:solidFill>
                  <a:srgbClr val="FF0000"/>
                </a:solidFill>
              </a:rPr>
              <a:t>втулкой от туалетной бумаги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3096344" cy="280831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49080"/>
            <a:ext cx="2736304" cy="2286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73A10-F33B-4522-A383-4C13DDCCC30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140531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75000"/>
                  </a:schemeClr>
                </a:solidFill>
              </a:rPr>
              <a:t>Рисование втулкой от туалетной бумаги очень простая техника рисования. Мы с ребятами рисовали праздничный салют, у каждого получился свой особенно красивый салют! А также рисовали разноцветные кружочки, цветочки, сердечки. Можно сделать </a:t>
            </a:r>
            <a:r>
              <a:rPr lang="ru-RU" dirty="0" err="1">
                <a:solidFill>
                  <a:schemeClr val="tx1">
                    <a:lumMod val="75000"/>
                  </a:schemeClr>
                </a:solidFill>
              </a:rPr>
              <a:t>штампики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</a:rPr>
              <a:t> других форм и нарисовать звездное небо, солнышко, листья и многое др.</a:t>
            </a:r>
          </a:p>
        </p:txBody>
      </p:sp>
    </p:spTree>
    <p:extLst>
      <p:ext uri="{BB962C8B-B14F-4D97-AF65-F5344CB8AC3E}">
        <p14:creationId xmlns:p14="http://schemas.microsoft.com/office/powerpoint/2010/main" val="141059715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834880" cy="996720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srgbClr val="FF0000"/>
                </a:solidFill>
                <a:ea typeface="+mn-ea"/>
                <a:cs typeface="+mn-cs"/>
              </a:rPr>
              <a:t>Оттиск зубной щеткой</a:t>
            </a:r>
            <a:r>
              <a:rPr lang="ru-RU" sz="2800" dirty="0">
                <a:solidFill>
                  <a:srgbClr val="FFFF00"/>
                </a:solidFill>
                <a:ea typeface="+mn-ea"/>
                <a:cs typeface="+mn-cs"/>
              </a:rPr>
              <a:t>.</a:t>
            </a:r>
            <a:br>
              <a:rPr lang="ru-RU" sz="2800" dirty="0">
                <a:solidFill>
                  <a:srgbClr val="FFFF00"/>
                </a:solidFill>
                <a:ea typeface="+mn-ea"/>
                <a:cs typeface="+mn-cs"/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2674640" cy="25315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692696"/>
            <a:ext cx="3106688" cy="5662229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При </a:t>
            </a:r>
            <a:r>
              <a:rPr lang="ru-RU" sz="1800" dirty="0">
                <a:solidFill>
                  <a:schemeClr val="tx1">
                    <a:lumMod val="75000"/>
                  </a:schemeClr>
                </a:solidFill>
              </a:rPr>
              <a:t>рисовании вместо кисти можно воспользоваться зубной щеткой. Благодаря жестковатым, густым, ровно расположенным щетинкам она позволяет быстро и легко тонировать бумагу, сочетать более светлые и темные оттенки, наносить элементы рисунка с разной плотностью густоты краски. Тем самым создается эффект объемности изображения. При помощи техники рисования зубной щеткой можно передать колючую или пушистую фактуру предмета.</a:t>
            </a:r>
          </a:p>
          <a:p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73A10-F33B-4522-A383-4C13DDCCC30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77072"/>
            <a:ext cx="3192016" cy="26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41978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779913" y="704083"/>
            <a:ext cx="4861168" cy="70869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Центр творчества «Веселые ладошки» </a:t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2670095" cy="59766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76872"/>
            <a:ext cx="4330824" cy="3528392"/>
          </a:xfrm>
        </p:spPr>
      </p:pic>
    </p:spTree>
    <p:extLst>
      <p:ext uri="{BB962C8B-B14F-4D97-AF65-F5344CB8AC3E}">
        <p14:creationId xmlns:p14="http://schemas.microsoft.com/office/powerpoint/2010/main" val="267382234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56784" cy="5245192"/>
          </a:xfrm>
        </p:spPr>
        <p:txBody>
          <a:bodyPr>
            <a:norm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Одним из важных средств поощрения и развития изобразительного творчества детей, является выставка детского рисунка. Она очень радует детей и их родителей, ребенок становится успешнее. Я думаю, что наша совместная работа создает ребенку эмоционально-комфортное состояние.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Успех обучения нетрадиционным техникам во многом зависит от того, какие методы и приемы использует педагог, чтобы донести до детей определенное содержание, сформировать у них знания, умения, навыки.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Проведенная работа показала, что эмоции, вызванные изобразительным искусством, способны творить чудеса. Они приобщают детей к высоким духовным ценностям, развивают их способности, творчество и </a:t>
            </a:r>
            <a:r>
              <a:rPr lang="ru-RU" sz="2000" dirty="0" smtClean="0"/>
              <a:t>развивают горизонты </a:t>
            </a:r>
            <a:r>
              <a:rPr lang="ru-RU" sz="2000" dirty="0"/>
              <a:t>сознания.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2B537-9E25-43DE-B686-3FCEFF5E214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844824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746707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3058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ЗА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ВНИМАНИЕ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8AB2A9-17D7-4A57-BD97-8343EE7BBCD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062808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E6ED6-20B8-4370-95DD-01231BF0B105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5487888"/>
          </a:xfrm>
        </p:spPr>
        <p:txBody>
          <a:bodyPr/>
          <a:lstStyle/>
          <a:p>
            <a:r>
              <a:rPr lang="ru-RU" b="1" u="sng" dirty="0">
                <a:solidFill>
                  <a:schemeClr val="tx1">
                    <a:lumMod val="75000"/>
                  </a:schemeClr>
                </a:solidFill>
              </a:rPr>
              <a:t>Рисовать</a:t>
            </a: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 любят все дети начиная с раннего возраста. Для детей младшего дошкольного возраста на первом месте – процесс творчества и только затем результат своего труда. Рисование необычными способами упрощает труд ребёнка, облегчает задачу педагога и вызывает у ребят ещё больше восторга.</a:t>
            </a:r>
          </a:p>
          <a:p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Будучи напрямую связанным с важнейшими психическими функциями – зрением, двигательной координацией, речью и мышлением, рисование не просто способствует развитию каждой из этих функций, но и связывает их между собой, помогает ребенку упорядочить бурно усваиваемые знания, оформить и зафиксировать модель все более усложняющегося представления о мире.</a:t>
            </a:r>
          </a:p>
          <a:p>
            <a:endParaRPr lang="ru-RU" dirty="0">
              <a:solidFill>
                <a:srgbClr val="422C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8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60350"/>
            <a:ext cx="8229600" cy="11064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cs typeface="Times New Roman" pitchFamily="18" charset="0"/>
              </a:rPr>
              <a:t>Рисование ладошкой</a:t>
            </a:r>
            <a: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ru-RU" sz="36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21509" name="Picture 5" descr="G:\Фото Для презентации\Изображение 00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/>
          <a:srcRect r="36208"/>
          <a:stretch/>
        </p:blipFill>
        <p:spPr>
          <a:xfrm>
            <a:off x="642720" y="1268760"/>
            <a:ext cx="2370137" cy="21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66913" y="980728"/>
            <a:ext cx="3481551" cy="6815311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</a:t>
            </a:r>
            <a:r>
              <a:rPr lang="ru-RU" sz="18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цвет, фантастический силуэт.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широкие блюдечки с гуашью, кисть, плотная бумага любого цвета, листы большого формата,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ладошку (всю кисть) или окрашивает ее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075DE-3CB0-43AB-92F6-215E9A3CCF8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1508" name="Picture 4" descr="G:\Фото Для презентации\Изображение 097.jpg"/>
          <p:cNvPicPr>
            <a:picLocks noChangeAspect="1" noChangeArrowheads="1"/>
          </p:cNvPicPr>
          <p:nvPr/>
        </p:nvPicPr>
        <p:blipFill>
          <a:blip r:embed="rId4">
            <a:lum bright="16000" contrast="6000"/>
          </a:blip>
          <a:srcRect/>
          <a:stretch>
            <a:fillRect/>
          </a:stretch>
        </p:blipFill>
        <p:spPr bwMode="auto">
          <a:xfrm>
            <a:off x="1676976" y="4303464"/>
            <a:ext cx="2671762" cy="189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342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sz="3600" b="1" dirty="0" smtClean="0">
                <a:solidFill>
                  <a:srgbClr val="FF0000"/>
                </a:solidFill>
                <a:cs typeface="Times New Roman" pitchFamily="18" charset="0"/>
              </a:rPr>
              <a:t>Рисование пальчиками</a:t>
            </a:r>
            <a: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sz="31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64088" y="1359594"/>
            <a:ext cx="3641030" cy="4896544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точка, короткая линия,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мисочки с гуашью, плотная бумага любого цвета, небольшие листы,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6DE4C-A004-4955-893C-D4DD197C052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2531" name="Picture 3" descr="G:\Фото Для презентации\Изображение 099.jpg"/>
          <p:cNvPicPr>
            <a:picLocks noChangeAspect="1" noChangeArrowheads="1"/>
          </p:cNvPicPr>
          <p:nvPr/>
        </p:nvPicPr>
        <p:blipFill rotWithShape="1">
          <a:blip r:embed="rId2"/>
          <a:srcRect t="240" r="32513" b="1"/>
          <a:stretch/>
        </p:blipFill>
        <p:spPr bwMode="auto">
          <a:xfrm>
            <a:off x="179512" y="764704"/>
            <a:ext cx="241267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рисование\i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2155304" cy="242431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Picture 8" descr="C:\Documents and Settings\Admin\Рабочий стол\маринко\89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851" y="3933056"/>
            <a:ext cx="187635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880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57626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Рисование печатками из овощей</a:t>
            </a:r>
            <a:endParaRPr lang="ru-RU" sz="28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692696"/>
            <a:ext cx="3250704" cy="6092825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>
                <a:solidFill>
                  <a:schemeClr val="bg1"/>
                </a:solidFill>
              </a:rPr>
              <a:t>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  <a:r>
              <a:rPr lang="ru-RU" sz="3300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печатки из овощей.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sz="3300" dirty="0" smtClean="0">
                <a:solidFill>
                  <a:schemeClr val="bg1"/>
                </a:solidFill>
              </a:rPr>
              <a:t>Ребенок </a:t>
            </a:r>
            <a:r>
              <a:rPr lang="ru-RU" sz="3300" dirty="0">
                <a:solidFill>
                  <a:schemeClr val="bg1"/>
                </a:solidFill>
              </a:rPr>
              <a:t>прижимает печатку к подушечке с краской и наносит оттиск на лист бумаги. </a:t>
            </a:r>
            <a:r>
              <a:rPr lang="ru-RU" sz="3300" dirty="0" smtClean="0">
                <a:solidFill>
                  <a:schemeClr val="bg1"/>
                </a:solidFill>
              </a:rPr>
              <a:t>Эта </a:t>
            </a:r>
            <a:r>
              <a:rPr lang="ru-RU" sz="3300" dirty="0">
                <a:solidFill>
                  <a:schemeClr val="bg1"/>
                </a:solidFill>
              </a:rPr>
              <a:t>техника позволяет многократно изображать один и тот же предмет, составляя из его отпечатков самые разные композиции, украшая ими открытки, салфетки, платки и т.д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9D4FE-E2FA-4D77-85E5-C8742A5529F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3bc2ab2416e50cc88470d987863d29ea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2782441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5" name="Picture 3" descr="D:\Downloads\30476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2880318" cy="216024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7" name="Picture 5" descr="D:\Downloads\chtampik3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4846270"/>
            <a:ext cx="2782441" cy="19888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301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                      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Оттиск поролоновыми штампами</a:t>
            </a:r>
            <a:b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sz="28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23554" name="Picture 2" descr="G:\Фото Для презентации\Изображение 00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/>
          <a:srcRect r="15972"/>
          <a:stretch/>
        </p:blipFill>
        <p:spPr>
          <a:xfrm>
            <a:off x="179512" y="260648"/>
            <a:ext cx="2576512" cy="230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714500"/>
            <a:ext cx="4038600" cy="48577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Средства выразительности</a:t>
            </a:r>
            <a:r>
              <a:rPr lang="ru-RU" sz="1800" dirty="0" smtClean="0">
                <a:solidFill>
                  <a:srgbClr val="FFFF00"/>
                </a:solidFill>
              </a:rPr>
              <a:t>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мисочка либо пластиковая коробочка, в которую вложена штемпельная подушка из тонкого поролона, пропитанного гуашью, плотная бумага любого цвета и размера, различные штампы из поролона.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Способ   получения   изображения:   </a:t>
            </a:r>
            <a:r>
              <a:rPr lang="ru-RU" sz="1800" dirty="0" smtClean="0">
                <a:solidFill>
                  <a:schemeClr val="bg1"/>
                </a:solidFill>
              </a:rPr>
              <a:t>ребенок   прижимает  штамп из  поролон   к штемпельной подушке с краской и наносит оттиск на бумагу. Для изменения цвета берутся другие мисочка и штамп.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11C40-2F7C-41F0-8101-B636EB0DB2B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20" y="2780929"/>
            <a:ext cx="467192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4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Рисование ватной палочкой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1322417"/>
            <a:ext cx="3322712" cy="514032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пятно, точка, короткая линия,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гуашь, бумага любого цвета и размера, ватная палочка.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опускает ватную палочку в баночку, набирает  краску и наносит точки, пятнышки на бумагу. Чтобы получить другой цвет, меняется ватная палочка.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7170" name="Picture 2" descr="G:\рисование\neobychnye_sposoby_risovaniya_dlya_detey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6" y="144200"/>
            <a:ext cx="309634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119" y="1340768"/>
            <a:ext cx="238659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8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4988" y="549275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Оттиск мятой бумагой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908721"/>
            <a:ext cx="3386698" cy="5468000"/>
          </a:xfrm>
        </p:spPr>
        <p:txBody>
          <a:bodyPr>
            <a:normAutofit fontScale="700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смятая бумага.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прижимает смятую бумагу к штемпельной подушке с краской и наносит оттиск на бумагу. Чтобы получить другой цвет, меняются и блюдце и смятая бумага. 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0D61F-8DCA-4BE8-8983-A60D27567D5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050" name="Picture 2" descr="G:\фото рисование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16832"/>
            <a:ext cx="216024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фото рисование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2232248" cy="28178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3" name="Picture 5" descr="G:\фото рисование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4149080"/>
            <a:ext cx="2769865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10303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75780" y="267494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Рисование вилкой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88024" y="1127273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netradicionnoe-risovanie-dlya-detej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36" y="908720"/>
            <a:ext cx="3096344" cy="235666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5247506" y="4509120"/>
            <a:ext cx="3814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Необычные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кисточки для малыша - пластиковая вилка, которой идеально рисовать лесного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ежа, цветы, ёлку и т.д.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фото рисование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376264" cy="273630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099" name="Picture 3" descr="G:\фото рисование\маго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08" y="3573016"/>
            <a:ext cx="2664296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06128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5184</TotalTime>
  <Words>691</Words>
  <Application>Microsoft Office PowerPoint</Application>
  <PresentationFormat>Экран (4:3)</PresentationFormat>
  <Paragraphs>66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8_Поток</vt:lpstr>
      <vt:lpstr>«Нетрадиционные техники  рисования в работе с детьми в ДОУ.»</vt:lpstr>
      <vt:lpstr>Презентация PowerPoint</vt:lpstr>
      <vt:lpstr> Рисование ладошкой </vt:lpstr>
      <vt:lpstr>           Рисование пальчиками </vt:lpstr>
      <vt:lpstr> Рисование печатками из овощей</vt:lpstr>
      <vt:lpstr>                       Оттиск поролоновыми штампами </vt:lpstr>
      <vt:lpstr> Рисование ватной палочкой </vt:lpstr>
      <vt:lpstr> Оттиск мятой бумагой </vt:lpstr>
      <vt:lpstr>                  Рисование вилкой </vt:lpstr>
      <vt:lpstr> Рисование на крупах</vt:lpstr>
      <vt:lpstr> Рисование ластиком</vt:lpstr>
      <vt:lpstr>Рисование втулкой от туалетной бумаги</vt:lpstr>
      <vt:lpstr>Оттиск зубной щеткой. </vt:lpstr>
      <vt:lpstr>Центр творчества «Веселые ладошки»  </vt:lpstr>
      <vt:lpstr>Одним из важных средств поощрения и развития изобразительного творчества детей, является выставка детского рисунка. Она очень радует детей и их родителей, ребенок становится успешнее. Я думаю, что наша совместная работа создает ребенку эмоционально-комфортное состояние.  Успех обучения нетрадиционным техникам во многом зависит от того, какие методы и приемы использует педагог, чтобы донести до детей определенное содержание, сформировать у них знания, умения, навыки.  Проведенная работа показала, что эмоции, вызванные изобразительным искусством, способны творить чудеса. Они приобщают детей к высоким духовным ценностям, развивают их способности, творчество и развивают горизонты сознания.</vt:lpstr>
      <vt:lpstr>СПАСИБО  ЗА  ВНИМАНИЕ.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Андеграунд</cp:lastModifiedBy>
  <cp:revision>765</cp:revision>
  <dcterms:created xsi:type="dcterms:W3CDTF">2010-05-23T14:28:12Z</dcterms:created>
  <dcterms:modified xsi:type="dcterms:W3CDTF">2022-02-19T11:25:19Z</dcterms:modified>
</cp:coreProperties>
</file>