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63" r:id="rId3"/>
    <p:sldId id="256" r:id="rId4"/>
    <p:sldId id="257" r:id="rId5"/>
    <p:sldId id="258" r:id="rId6"/>
    <p:sldId id="260" r:id="rId7"/>
    <p:sldId id="261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1E6D2-6840-4191-9A9C-B137215C2F51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45F4EC-AD9A-47E8-88F7-CB3B824254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F4EC-AD9A-47E8-88F7-CB3B824254C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4B174-61E3-435D-8398-E44558FC2325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A5CBC-26A5-4044-98DA-ACD53277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libojash.ru/wp-content/uploads/2019/02/p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3601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5786454"/>
            <a:ext cx="41193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Интерактивная игра для дошкольников 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86512" y="5357826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Выполнила </a:t>
            </a:r>
            <a:r>
              <a:rPr lang="ru-RU" b="1" dirty="0" err="1" smtClean="0">
                <a:solidFill>
                  <a:srgbClr val="FF0000"/>
                </a:solidFill>
              </a:rPr>
              <a:t>Сасина</a:t>
            </a:r>
            <a:r>
              <a:rPr lang="ru-RU" b="1" dirty="0" smtClean="0">
                <a:solidFill>
                  <a:srgbClr val="FF0000"/>
                </a:solidFill>
              </a:rPr>
              <a:t> С.Г.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Воспитатель МДОАУ детский сад </a:t>
            </a:r>
            <a:r>
              <a:rPr lang="ru-RU" b="1" dirty="0" err="1" smtClean="0">
                <a:solidFill>
                  <a:srgbClr val="FF0000"/>
                </a:solidFill>
              </a:rPr>
              <a:t>с.Усть-Ивановка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82868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«Водитель»</a:t>
            </a:r>
            <a:r>
              <a:rPr lang="ru-RU" dirty="0" smtClean="0"/>
              <a:t> — человек, управляющий каким-либо транспортным средством.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Распредели водителей и пешеходов на две группы. 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</p:txBody>
      </p:sp>
      <p:pic>
        <p:nvPicPr>
          <p:cNvPr id="10" name="Picture 6" descr="C:\Documents and Settings\Admin\Рабочий стол\1_2_69 (1)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071810"/>
            <a:ext cx="11525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1964513" y="4179099"/>
            <a:ext cx="5000660" cy="714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071538" y="1428736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Пешеходы                        Водители</a:t>
            </a:r>
            <a:endParaRPr lang="ru-RU" sz="3200" dirty="0"/>
          </a:p>
        </p:txBody>
      </p:sp>
      <p:pic>
        <p:nvPicPr>
          <p:cNvPr id="7" name="Picture 7" descr="C:\Documents and Settings\Admin\Рабочий стол\1_2_6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214686"/>
            <a:ext cx="1285884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C:\Documents and Settings\Admin\Рабочий стол\1_2_69 (1)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143248"/>
            <a:ext cx="15430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:\Documents and Settings\Admin\Рабочий стол\1_2_68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40987" y="3286124"/>
            <a:ext cx="322120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Documents and Settings\Admin\Рабочий стол\1_2_68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3143248"/>
            <a:ext cx="285752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Documents and Settings\Admin\Рабочий стол\1_2_69 (1)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9058" y="3214686"/>
            <a:ext cx="15144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C:\Documents and Settings\Admin\Рабочий стол\1_2_69 (1)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0" y="3071810"/>
            <a:ext cx="15144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1_2_68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86182" y="3071810"/>
            <a:ext cx="1602546" cy="209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84 -0.02868 C -0.08472 -0.03654 -0.10816 -0.02567 -0.12656 -0.02174 C -0.15868 -0.0148 -0.19114 -0.00902 -0.22361 -0.00532 C -0.2408 -0.00555 -0.36371 0.02707 -0.41423 -0.01781 C -0.41771 -0.02452 -0.41892 -0.02475 -0.41528 -0.03701 C -0.41493 -0.03839 -0.41319 -0.03608 -0.41215 -0.03562 C -0.41076 -0.03516 -0.40955 -0.03469 -0.40816 -0.03423 C -0.3993 -0.03076 -0.41371 -0.03469 -0.39357 -0.03145 C -0.37691 -0.02891 -0.36076 -0.0222 -0.34409 -0.01919 C -0.32413 -0.00971 -0.28507 -0.00948 -0.26684 -0.00809 C -0.20868 0.0007 -0.1493 -0.00393 -0.09062 -0.00254 C -0.07153 -0.00161 -0.05677 0.00162 -0.03802 0.00278 C -0.02587 0.00509 -0.01406 0.0088 -0.00191 0.01111 C 0.00712 0.01504 0.01545 0.01897 0.02483 0.02082 C 0.02587 0.02129 0.02691 0.02152 0.02795 0.02221 C 0.02952 0.02337 0.03056 0.02522 0.03212 0.02614 C 0.03663 0.02869 0.04479 0.03054 0.04966 0.0317 C 0.05556 0.03563 0.06146 0.03887 0.06719 0.0428 C 0.07049 0.04511 0.07396 0.04928 0.07743 0.0509 C 0.08386 0.05413 0.09063 0.05413 0.09705 0.05784 C 0.10209 0.06061 0.10538 0.06431 0.11042 0.06616 C 0.1158 0.0731 0.12084 0.07518 0.12795 0.07842 C 0.13021 0.07935 0.13195 0.08166 0.1342 0.08259 C 0.13559 0.08397 0.13663 0.08652 0.13837 0.08675 C 0.1415 0.08744 0.14375 0.07819 0.14445 0.07565 C 0.14532 0.06755 0.14705 0.06015 0.14861 0.05228 C 0.14966 -0.00023 0.14931 -0.04348 0.15486 -0.09322 C 0.15521 -0.10594 0.15591 -0.11889 0.15591 -0.13162 " pathEditMode="relative" rAng="0" ptsTypes="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7516E-6 C -0.03021 0.00116 -0.06059 0.00208 -0.0908 0.00416 C -0.12848 0.01851 -0.16858 0.02012 -0.2073 0.02475 C -0.21858 0.02753 -0.22934 0.03007 -0.24028 0.03424 C -0.25087 0.03377 -0.26164 0.0347 -0.27223 0.03308 C -0.27396 0.03285 -0.27483 0.02984 -0.27639 0.02891 C -0.2783 0.02776 -0.28056 0.02799 -0.28264 0.02753 C -0.28924 0.0229 -0.29514 0.0155 -0.30209 0.01226 C -0.30487 0.00694 -0.30747 0.00717 -0.31146 0.00416 C -0.31754 -0.00046 -0.31962 -0.00625 -0.32587 -0.00972 C -0.33351 -0.01966 -0.32969 -0.01573 -0.33716 -0.02198 C -0.34167 -0.031 -0.34584 -0.03979 -0.34948 -0.0495 C -0.3507 -0.05297 -0.35105 -0.05714 -0.35261 -0.06038 C -0.35417 -0.06338 -0.35625 -0.0657 -0.35782 -0.0687 C -0.35921 -0.08027 -0.35921 -0.09461 -0.36198 -0.10571 C -0.35782 -0.10756 -0.3599 -0.1071 -0.35573 -0.1071 " pathEditMode="relative" ptsTypes="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C 0.00105 0.00439 0.00261 0.00555 -0.00295 0.00555 C -0.01927 0.00555 -0.03559 0.00463 -0.05191 0.00416 C -0.05868 0.00185 -0.06545 2.22222E-6 -0.07187 -0.00394 C -0.07517 -0.00602 -0.08194 -0.00926 -0.08194 -0.00926 C -0.08767 -0.01482 -0.09392 -0.01899 -0.1 -0.02385 C -0.10277 -0.02963 -0.10816 -0.0338 -0.11302 -0.03588 C -0.11927 -0.04167 -0.1243 -0.04931 -0.12899 -0.05718 C -0.13055 -0.06412 -0.1302 -0.06598 -0.13489 -0.07061 C -0.13524 -0.07246 -0.13541 -0.07431 -0.13593 -0.07593 C -0.13645 -0.07825 -0.1375 -0.08033 -0.13802 -0.08264 C -0.13941 -0.08982 -0.13888 -0.0926 -0.14201 -0.09862 C -0.14409 -0.10834 -0.14114 -0.0963 -0.14496 -0.10649 C -0.14826 -0.11505 -0.14878 -0.12616 -0.15486 -0.13195 C -0.15729 -0.14098 -0.15954 -0.14977 -0.16197 -0.15857 C -0.16302 -0.16204 -0.16441 -0.16551 -0.16493 -0.16922 C -0.16527 -0.17153 -0.16597 -0.17593 -0.16597 -0.17593 " pathEditMode="relative" ptsTypes="ffffffffffffffff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51746E-6 C 0.00712 0.00324 0.01424 0.00671 0.02171 0.00809 C 0.02848 0.01434 0.03195 0.0148 0.04011 0.01642 C 0.04358 0.01804 0.04723 0.0185 0.05053 0.02059 C 0.05608 0.02429 0.05643 0.02591 0.06285 0.02753 C 0.07084 0.03238 0.07952 0.03238 0.08768 0.03562 C 0.11007 0.04418 0.13178 0.05251 0.15469 0.0576 C 0.16685 0.06338 0.17344 0.06222 0.18768 0.06315 C 0.19896 0.06477 0.20955 0.06847 0.22066 0.07009 C 0.26077 0.06893 0.2573 0.07194 0.28351 0.06037 C 0.28976 0.0576 0.29497 0.05274 0.30105 0.0495 C 0.304 0.04788 0.31025 0.04534 0.31025 0.04534 C 0.31372 0.04071 0.31615 0.04048 0.32066 0.0384 C 0.32205 0.03701 0.32327 0.03539 0.32466 0.03423 C 0.32553 0.03354 0.32691 0.03377 0.32778 0.03285 C 0.33629 0.02429 0.33733 0.02012 0.34844 0.01642 C 0.35382 0.0118 0.35903 0.00393 0.36494 0.00139 C 0.36893 -0.00255 0.37119 -0.0074 0.37518 -0.01111 C 0.37935 -0.01897 0.38316 -0.02707 0.38768 -0.03447 C 0.38924 -0.04164 0.39028 -0.04187 0.39376 -0.04812 C 0.39914 -0.05783 0.40816 -0.08166 0.40816 -0.09346 " pathEditMode="relative" ptsTypes="ffffffffffffffffffff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6.79621E-6 C 0.02535 0.00277 0.05087 0.00323 0.07639 0.00554 C 0.08663 0.01017 0.1007 0.00971 0.11146 0.0111 C 0.1415 0.01942 0.18993 0.0148 0.21042 0.01526 C 0.22882 0.01665 0.2467 0.01896 0.26493 0.02197 C 0.27709 0.02729 0.29063 0.02845 0.30313 0.03168 C 0.30886 0.03539 0.31389 0.03377 0.31858 0.04001 C 0.31893 0.0414 0.31927 0.04256 0.31962 0.04394 C 0.32032 0.04579 0.32118 0.04765 0.3217 0.0495 C 0.32257 0.05227 0.32379 0.05782 0.32379 0.05782 C 0.32483 0.06823 0.32535 0.08072 0.32795 0.09067 C 0.329 0.0946 0.33386 0.10062 0.33403 0.10455 C 0.33472 0.12005 0.33403 0.13578 0.33403 0.15128 " pathEditMode="relative" ptsTypes="ffffffffffff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7833E-6 C -0.00798 0.00717 -0.01632 0.01411 -0.02569 0.01666 C -0.03385 0.0229 -0.0276 0.01897 -0.03507 0.02198 C -0.03715 0.0229 -0.04114 0.02475 -0.04114 0.02475 C -0.04583 0.02938 -0.05069 0.03285 -0.05555 0.03724 C -0.05764 0.03909 -0.0618 0.04256 -0.0618 0.04256 C -0.06666 0.05228 -0.06389 0.04904 -0.06909 0.05367 C -0.07048 0.05922 -0.07586 0.06662 -0.07934 0.07009 C -0.08298 0.07981 -0.08611 0.08582 -0.09375 0.08929 C -0.09705 0.09577 -0.10052 0.10248 -0.10503 0.10733 C -0.10694 0.1145 -0.10555 0.11011 -0.11024 0.11959 C -0.11093 0.12098 -0.11232 0.12376 -0.11232 0.12376 C -0.11389 0.13162 -0.11493 0.1344 -0.11857 0.14157 C -0.1217 0.14805 -0.12569 0.16655 -0.12777 0.17465 C -0.12882 0.19963 -0.12882 0.19015 -0.12882 0.20333 " pathEditMode="relative" ptsTypes="ffffffffffffff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6.66667E-6 C 0.01546 0.00092 0.01615 -0.00209 0.02501 0.00254 C 0.03733 0.00902 0.02466 0.00277 0.03299 0.00647 C 0.03508 0.0074 0.03907 0.00925 0.03907 0.00925 C 0.04549 0.01573 0.05279 0.02453 0.06008 0.02916 C 0.06216 0.03217 0.06494 0.03425 0.06702 0.03726 C 0.07084 0.04282 0.0731 0.0493 0.07709 0.05462 C 0.08056 0.06435 0.08126 0.07453 0.08213 0.08518 C 0.08282 0.09999 0.08334 0.11249 0.08612 0.12661 C 0.08664 0.15115 0.08542 0.17731 0.09011 0.20115 C 0.09063 0.21481 0.09046 0.23171 0.0941 0.24513 C 0.09063 0.25231 0.09306 0.2493 0.09115 0.24513 C 0.09098 0.24467 0.09046 0.24513 0.09011 0.24513 " pathEditMode="relative" ptsTypes="ffffffffffff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91788E-6 C -0.01059 -0.00463 -0.02222 -0.00116 -0.03299 0.00139 C -0.05174 0.00601 -0.06892 0.0148 -0.08767 0.0192 C -0.09687 0.02128 -0.1033 0.0222 -0.11337 0.02336 C -0.11892 0.02406 -0.12986 0.02614 -0.12986 0.02614 C -0.13733 0.02938 -0.14601 0.02938 -0.15365 0.03007 C -0.16146 0.03169 -0.16892 0.03215 -0.17639 0.03423 C -0.1842 0.04164 -0.20295 0.04511 -0.21233 0.04672 C -0.225 0.05228 -0.23802 0.0569 -0.25052 0.06315 C -0.26042 0.06801 -0.26667 0.07795 -0.27726 0.08096 C -0.28177 0.08512 -0.28698 0.08721 -0.29184 0.09068 C -0.29757 0.09484 -0.29844 0.09623 -0.30417 0.09877 C -0.31215 0.10964 -0.30937 0.10479 -0.31337 0.11265 C -0.31424 0.14018 -0.31198 0.13787 -0.31858 0.15383 C -0.31979 0.15683 -0.32118 0.15961 -0.32274 0.16215 C -0.32517 0.16632 -0.32986 0.17441 -0.32986 0.17441 C -0.33316 0.18783 -0.34149 0.19731 -0.34635 0.21004 C -0.34687 0.21143 -0.34826 0.21258 -0.34844 0.2142 C -0.34913 0.2253 -0.34844 0.23618 -0.34844 0.24728 " pathEditMode="relative" ptsTypes="ffffffffffffffffff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5.infourok.ru/uploads/ex/00d3/0002fa8a-0fed5b84/img7.jpg"/>
          <p:cNvPicPr/>
          <p:nvPr/>
        </p:nvPicPr>
        <p:blipFill>
          <a:blip r:embed="rId3">
            <a:grayscl/>
          </a:blip>
          <a:srcRect l="3100" t="13121" r="3100" b="3500"/>
          <a:stretch>
            <a:fillRect/>
          </a:stretch>
        </p:blipFill>
        <p:spPr bwMode="auto">
          <a:xfrm>
            <a:off x="357158" y="1285860"/>
            <a:ext cx="72152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ds05.infourok.ru/uploads/ex/00d3/0002fa8a-0fed5b84/img7.jpg"/>
          <p:cNvPicPr/>
          <p:nvPr/>
        </p:nvPicPr>
        <p:blipFill>
          <a:blip r:embed="rId3"/>
          <a:srcRect l="2726" t="13462" r="44361" b="46581"/>
          <a:stretch>
            <a:fillRect/>
          </a:stretch>
        </p:blipFill>
        <p:spPr bwMode="auto">
          <a:xfrm>
            <a:off x="214282" y="1357298"/>
            <a:ext cx="414340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ds05.infourok.ru/uploads/ex/00d3/0002fa8a-0fed5b84/img7.jpg"/>
          <p:cNvPicPr/>
          <p:nvPr/>
        </p:nvPicPr>
        <p:blipFill>
          <a:blip r:embed="rId3"/>
          <a:srcRect l="56601" t="13675" r="2722" b="45513"/>
          <a:stretch>
            <a:fillRect/>
          </a:stretch>
        </p:blipFill>
        <p:spPr bwMode="auto">
          <a:xfrm>
            <a:off x="4357686" y="1285860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ds05.infourok.ru/uploads/ex/00d3/0002fa8a-0fed5b84/img7.jpg"/>
          <p:cNvPicPr/>
          <p:nvPr/>
        </p:nvPicPr>
        <p:blipFill>
          <a:blip r:embed="rId3"/>
          <a:srcRect l="2886" t="52991" r="53821" b="4701"/>
          <a:stretch>
            <a:fillRect/>
          </a:stretch>
        </p:blipFill>
        <p:spPr bwMode="auto">
          <a:xfrm>
            <a:off x="214282" y="3714752"/>
            <a:ext cx="3500462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ds05.infourok.ru/uploads/ex/00d3/0002fa8a-0fed5b84/img7.jpg"/>
          <p:cNvPicPr/>
          <p:nvPr/>
        </p:nvPicPr>
        <p:blipFill>
          <a:blip r:embed="rId3"/>
          <a:srcRect l="44254" t="51709" r="22074" b="4274"/>
          <a:stretch>
            <a:fillRect/>
          </a:stretch>
        </p:blipFill>
        <p:spPr bwMode="auto">
          <a:xfrm>
            <a:off x="3571868" y="3643314"/>
            <a:ext cx="257176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ds05.infourok.ru/uploads/ex/00d3/0002fa8a-0fed5b84/img7.jpg"/>
          <p:cNvPicPr/>
          <p:nvPr/>
        </p:nvPicPr>
        <p:blipFill>
          <a:blip r:embed="rId3"/>
          <a:srcRect l="77117" t="55593" r="2512" b="5069"/>
          <a:stretch>
            <a:fillRect/>
          </a:stretch>
        </p:blipFill>
        <p:spPr bwMode="auto">
          <a:xfrm>
            <a:off x="6072198" y="3857628"/>
            <a:ext cx="178595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42844" y="285728"/>
            <a:ext cx="607223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Дорогой друг! Предлагаем тебе найти все пешеходные переходы, если ты справишься картинка раскраситься.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todist.mbdou-38lykino.caduk.ru/images/clip_image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8101"/>
            <a:ext cx="9525000" cy="6896101"/>
          </a:xfrm>
          <a:prstGeom prst="rect">
            <a:avLst/>
          </a:prstGeom>
          <a:noFill/>
        </p:spPr>
      </p:pic>
      <p:sp>
        <p:nvSpPr>
          <p:cNvPr id="3" name="Блок-схема: узел 2"/>
          <p:cNvSpPr/>
          <p:nvPr/>
        </p:nvSpPr>
        <p:spPr>
          <a:xfrm>
            <a:off x="928662" y="214290"/>
            <a:ext cx="1285884" cy="121444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7215206" y="357166"/>
            <a:ext cx="1285884" cy="121444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4286248" y="1928802"/>
            <a:ext cx="1285884" cy="121444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142852"/>
            <a:ext cx="3500462" cy="10156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Вспомним цвета светофора, какого цвета нет на светофоре для пешеходов?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1197/0008d7ae-566d4cee/img1.jpg"/>
          <p:cNvPicPr/>
          <p:nvPr/>
        </p:nvPicPr>
        <p:blipFill>
          <a:blip r:embed="rId2"/>
          <a:srcRect l="29824"/>
          <a:stretch>
            <a:fillRect/>
          </a:stretch>
        </p:blipFill>
        <p:spPr bwMode="auto">
          <a:xfrm>
            <a:off x="0" y="-642966"/>
            <a:ext cx="9144000" cy="750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929454" y="1571612"/>
            <a:ext cx="2214546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214290"/>
            <a:ext cx="778540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Друзья, подумай и скажи, какой знак должен стоять на этом месте?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5cd/00018c6c-90302faf/img2.jpg"/>
          <p:cNvPicPr>
            <a:picLocks noChangeAspect="1" noChangeArrowheads="1"/>
          </p:cNvPicPr>
          <p:nvPr/>
        </p:nvPicPr>
        <p:blipFill>
          <a:blip r:embed="rId2"/>
          <a:srcRect l="26562" b="34375"/>
          <a:stretch>
            <a:fillRect/>
          </a:stretch>
        </p:blipFill>
        <p:spPr bwMode="auto">
          <a:xfrm>
            <a:off x="2143108" y="357166"/>
            <a:ext cx="6715140" cy="5929331"/>
          </a:xfrm>
          <a:prstGeom prst="rect">
            <a:avLst/>
          </a:prstGeom>
          <a:noFill/>
        </p:spPr>
      </p:pic>
      <p:pic>
        <p:nvPicPr>
          <p:cNvPr id="3" name="Рисунок 2" descr="https://ds05.infourok.ru/uploads/ex/05cd/00018c6c-90302faf/img2.jpg"/>
          <p:cNvPicPr/>
          <p:nvPr/>
        </p:nvPicPr>
        <p:blipFill>
          <a:blip r:embed="rId2"/>
          <a:srcRect l="76644" t="67735"/>
          <a:stretch>
            <a:fillRect/>
          </a:stretch>
        </p:blipFill>
        <p:spPr bwMode="auto">
          <a:xfrm>
            <a:off x="357158" y="2143116"/>
            <a:ext cx="174466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im0-tub-ru.yandex.net/i?id=141d688f8e139a29d0878eddab9b39be-l&amp;n=13&amp;w=960&amp;h=720"/>
          <p:cNvPicPr/>
          <p:nvPr/>
        </p:nvPicPr>
        <p:blipFill>
          <a:blip r:embed="rId3"/>
          <a:srcRect l="79850" t="65812" r="2031"/>
          <a:stretch>
            <a:fillRect/>
          </a:stretch>
        </p:blipFill>
        <p:spPr bwMode="auto">
          <a:xfrm>
            <a:off x="285720" y="285728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s05.infourok.ru/uploads/ex/05cd/00018c6c-90302faf/img11.jpg"/>
          <p:cNvPicPr/>
          <p:nvPr/>
        </p:nvPicPr>
        <p:blipFill>
          <a:blip r:embed="rId4"/>
          <a:srcRect l="81293" t="67735"/>
          <a:stretch>
            <a:fillRect/>
          </a:stretch>
        </p:blipFill>
        <p:spPr bwMode="auto">
          <a:xfrm>
            <a:off x="357158" y="4500570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72496" y="6143644"/>
            <a:ext cx="285784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14414" y="6286520"/>
            <a:ext cx="712278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Какой знак надо поставить на этом месте улицы? Как он называется?</a:t>
            </a:r>
            <a:endParaRPr lang="ru-RU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0-tub-ru.yandex.net/i?id=35d6ab612280de7f9c31fcbef7cec22f-l&amp;n=13"/>
          <p:cNvPicPr>
            <a:picLocks noChangeAspect="1" noChangeArrowheads="1"/>
          </p:cNvPicPr>
          <p:nvPr/>
        </p:nvPicPr>
        <p:blipFill>
          <a:blip r:embed="rId2"/>
          <a:srcRect l="32812" b="30208"/>
          <a:stretch>
            <a:fillRect/>
          </a:stretch>
        </p:blipFill>
        <p:spPr bwMode="auto">
          <a:xfrm>
            <a:off x="2786050" y="214290"/>
            <a:ext cx="6143636" cy="6357959"/>
          </a:xfrm>
          <a:prstGeom prst="rect">
            <a:avLst/>
          </a:prstGeom>
          <a:noFill/>
        </p:spPr>
      </p:pic>
      <p:pic>
        <p:nvPicPr>
          <p:cNvPr id="20484" name="Picture 4" descr="https://ds04.infourok.ru/uploads/ex/0cd5/00178c74-5df323cd/hello_html_46cb95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500570"/>
            <a:ext cx="2130409" cy="2130409"/>
          </a:xfrm>
          <a:prstGeom prst="rect">
            <a:avLst/>
          </a:prstGeom>
          <a:noFill/>
        </p:spPr>
      </p:pic>
      <p:pic>
        <p:nvPicPr>
          <p:cNvPr id="20488" name="Picture 8" descr="https://avatars.mds.yandex.net/get-pdb/1926958/7d8bb332-6f96-4458-9ab8-7263a29f97fd/s1200?webp=false"/>
          <p:cNvPicPr>
            <a:picLocks noChangeAspect="1" noChangeArrowheads="1"/>
          </p:cNvPicPr>
          <p:nvPr/>
        </p:nvPicPr>
        <p:blipFill>
          <a:blip r:embed="rId4" cstate="print"/>
          <a:srcRect l="6875" t="13889" r="8124" b="21889"/>
          <a:stretch>
            <a:fillRect/>
          </a:stretch>
        </p:blipFill>
        <p:spPr bwMode="auto">
          <a:xfrm>
            <a:off x="428596" y="285728"/>
            <a:ext cx="2185162" cy="1857388"/>
          </a:xfrm>
          <a:prstGeom prst="rect">
            <a:avLst/>
          </a:prstGeom>
          <a:noFill/>
        </p:spPr>
      </p:pic>
      <p:pic>
        <p:nvPicPr>
          <p:cNvPr id="6" name="Рисунок 5" descr="https://images.by.prom.st/134405193_w640_h640_preduprezhdayuschie-dorozhnye-znaki.jpg"/>
          <p:cNvPicPr/>
          <p:nvPr/>
        </p:nvPicPr>
        <p:blipFill>
          <a:blip r:embed="rId5"/>
          <a:srcRect l="3530" r="52178"/>
          <a:stretch>
            <a:fillRect/>
          </a:stretch>
        </p:blipFill>
        <p:spPr bwMode="auto">
          <a:xfrm>
            <a:off x="357158" y="2571744"/>
            <a:ext cx="228601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72462" y="5857892"/>
            <a:ext cx="500066" cy="5423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285728"/>
            <a:ext cx="4572000" cy="646331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r>
              <a:rPr lang="ru-RU" b="1" dirty="0" smtClean="0"/>
              <a:t>Какой знак надо поставить на этом месте дороги? Как он называется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833 0.08557 C 0.15191 -0.18732 0.19548 -0.45999 0.22673 -0.57446 C 0.25798 -0.68894 0.28368 -0.59829 0.29601 -0.60106 C 0.30833 -0.60384 0.30434 -0.59736 0.30052 -0.59065 " pathEditMode="relative" rAng="0" ptsTypes="aaaA">
                                      <p:cBhvr>
                                        <p:cTn id="2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3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avatars.mds.yandex.net/get-pdb/812271/2b681b59-6be4-448a-a92e-83e1392003ab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avatars.mds.yandex.net/get-pdb/812271/2b681b59-6be4-448a-a92e-83e1392003ab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https://ds04.infourok.ru/uploads/ex/0d7a/0019d709-6bf3680e/hello_html_m768745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6572264" y="2714620"/>
            <a:ext cx="500066" cy="4857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358214" y="3571876"/>
            <a:ext cx="500066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15008" y="3214686"/>
            <a:ext cx="500066" cy="50006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2786058"/>
            <a:ext cx="500066" cy="4857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72198" y="5643578"/>
            <a:ext cx="428628" cy="4857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786578" y="6072206"/>
            <a:ext cx="428628" cy="4857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857752" y="3500438"/>
            <a:ext cx="428628" cy="4857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357686" y="5072074"/>
            <a:ext cx="428628" cy="4857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8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14678" y="4500570"/>
            <a:ext cx="714380" cy="5572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643174" y="5643578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9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96</Words>
  <Application>Microsoft Office PowerPoint</Application>
  <PresentationFormat>Экран (4:3)</PresentationFormat>
  <Paragraphs>22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DS</dc:creator>
  <cp:lastModifiedBy>Антон Сасин</cp:lastModifiedBy>
  <cp:revision>18</cp:revision>
  <dcterms:created xsi:type="dcterms:W3CDTF">2020-03-08T10:47:04Z</dcterms:created>
  <dcterms:modified xsi:type="dcterms:W3CDTF">2021-06-23T12:08:26Z</dcterms:modified>
</cp:coreProperties>
</file>