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14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05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177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871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59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084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387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210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18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03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7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94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64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75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24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6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7C78F4-56B8-4AF7-A832-97F8F4A0204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4CAB7D-E9D1-4CB2-9186-15B67C4EB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2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48D95-C777-44EB-BF48-38AA15DDB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1752D55-67F7-415A-BCE4-38B2FCAD3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431"/>
            <a:ext cx="11734800" cy="64711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4B569D-C131-456F-9DE6-9CD2BBA5D2CA}"/>
              </a:ext>
            </a:extLst>
          </p:cNvPr>
          <p:cNvSpPr txBox="1"/>
          <p:nvPr/>
        </p:nvSpPr>
        <p:spPr>
          <a:xfrm>
            <a:off x="3470786" y="1848465"/>
            <a:ext cx="5290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старшей группы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5A376B-57DE-44D5-BCFE-8F17F187641E}"/>
              </a:ext>
            </a:extLst>
          </p:cNvPr>
          <p:cNvSpPr txBox="1"/>
          <p:nvPr/>
        </p:nvSpPr>
        <p:spPr>
          <a:xfrm>
            <a:off x="6350558" y="5723022"/>
            <a:ext cx="6720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Ишмуратова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А.Ф.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4AFE7F-07C9-42EB-99B0-81696BDCE53A}"/>
              </a:ext>
            </a:extLst>
          </p:cNvPr>
          <p:cNvSpPr txBox="1"/>
          <p:nvPr/>
        </p:nvSpPr>
        <p:spPr>
          <a:xfrm>
            <a:off x="2347546" y="193432"/>
            <a:ext cx="74536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Муниципальное дошкольное образовательное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«Детский сад «Родничок»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г.Надыма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1889538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4715F-05B7-485C-AB23-95BBF1DD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55" y="983226"/>
            <a:ext cx="8846402" cy="806245"/>
          </a:xfrm>
        </p:spPr>
        <p:txBody>
          <a:bodyPr/>
          <a:lstStyle/>
          <a:p>
            <a:r>
              <a:rPr lang="ru-RU" b="1" dirty="0"/>
              <a:t>Развитие речи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3E3FDA-DA2F-4223-BB5F-83A067D00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784" y="1789471"/>
            <a:ext cx="10911253" cy="4085303"/>
          </a:xfrm>
        </p:spPr>
        <p:txBody>
          <a:bodyPr>
            <a:normAutofit fontScale="70000" lnSpcReduction="20000"/>
          </a:bodyPr>
          <a:lstStyle/>
          <a:p>
            <a:r>
              <a:rPr lang="ru-RU" sz="6900" dirty="0"/>
              <a:t>Тема: «Пересказ Э. </a:t>
            </a:r>
            <a:r>
              <a:rPr lang="ru-RU" sz="6900" dirty="0" err="1"/>
              <a:t>Шима</a:t>
            </a:r>
            <a:r>
              <a:rPr lang="ru-RU" sz="6900" dirty="0"/>
              <a:t> «Соловей и Вороненок»</a:t>
            </a:r>
          </a:p>
          <a:p>
            <a:pPr algn="l"/>
            <a:r>
              <a:rPr lang="ru-RU" sz="6900" dirty="0"/>
              <a:t>   Цель: учить детей пересказывать текст (целиком и по ролям)</a:t>
            </a:r>
          </a:p>
          <a:p>
            <a:pPr algn="l"/>
            <a:r>
              <a:rPr lang="ru-RU" sz="6900" dirty="0"/>
              <a:t>    </a:t>
            </a:r>
          </a:p>
          <a:p>
            <a:pPr algn="l"/>
            <a:r>
              <a:rPr lang="ru-RU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46642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6508F-06A0-4E6C-BF6D-FC1DF938E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Отгадайте загадки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9D733F-D531-43BE-ABDD-565CC7465F3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Загадка: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Особа всем известная,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она крикунья местная.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Увидит точку темную,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Взлетит на ель зеленую и смотрит,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Словно с трона серая ………(ворона)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4F08073-F2F1-4B0A-A82F-D09462733E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90" y="2411169"/>
            <a:ext cx="3435920" cy="3309937"/>
          </a:xfrm>
        </p:spPr>
      </p:pic>
    </p:spTree>
    <p:extLst>
      <p:ext uri="{BB962C8B-B14F-4D97-AF65-F5344CB8AC3E}">
        <p14:creationId xmlns:p14="http://schemas.microsoft.com/office/powerpoint/2010/main" val="188743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7DE61F8-E2FA-4F36-8182-67908F7935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sz="2400" b="0" i="0" u="none" strike="noStrike" dirty="0">
                <a:solidFill>
                  <a:srgbClr val="262626"/>
                </a:solidFill>
                <a:effectLst/>
                <a:latin typeface="Times New Roman" panose="02020603050405020304" pitchFamily="18" charset="0"/>
              </a:rPr>
              <a:t>     </a:t>
            </a: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Эта  маленькая птица</a:t>
            </a:r>
            <a:b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Петь большая мастерица.</a:t>
            </a:r>
            <a:b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На берёзке средь ветвей</a:t>
            </a:r>
            <a:b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      Трель заводит... (</a:t>
            </a:r>
            <a:r>
              <a:rPr lang="ru-RU" sz="2400" b="1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соловей</a:t>
            </a:r>
            <a:r>
              <a:rPr lang="ru-RU" sz="2400" b="0" i="0" u="none" strike="noStrike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)</a:t>
            </a:r>
            <a:endParaRPr lang="ru-RU" sz="1800" b="0" i="0" dirty="0">
              <a:solidFill>
                <a:srgbClr val="7030A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3396558-B883-4C53-AA33-E59D094ED4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249" y="1036319"/>
            <a:ext cx="5105281" cy="4010465"/>
          </a:xfrm>
        </p:spPr>
      </p:pic>
    </p:spTree>
    <p:extLst>
      <p:ext uri="{BB962C8B-B14F-4D97-AF65-F5344CB8AC3E}">
        <p14:creationId xmlns:p14="http://schemas.microsoft.com/office/powerpoint/2010/main" val="1173143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A0451-A48C-49ED-A035-428AE4E95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Давайте послушаем сказку «Соловей и вороненок» Эдуарда </a:t>
            </a:r>
            <a:r>
              <a:rPr kumimoji="0" lang="ru-RU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Шима</a:t>
            </a: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C79A02-966C-4C5D-8FE6-2EDA19E01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Кар-р! Куда ты, пигалица серая, мелкая да писклявая, лезешь? Ступай прочь!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Почему?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В этих кустах 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Соловушко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живет – золотой носок, серебряное горлышко. Тебе ли ровня?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А ты его видел?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Не привелось еще. Но говорят – так хорош, так пригож! Хоть бы одним глазком глянуть…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Так глянь. Я и есть 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Соловушко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!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508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DC449-0340-43D8-9EC9-148471AD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475177-8286-4284-933D-1DEEEA883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24" y="308219"/>
            <a:ext cx="11201400" cy="6189296"/>
          </a:xfrm>
        </p:spPr>
      </p:pic>
    </p:spTree>
    <p:extLst>
      <p:ext uri="{BB962C8B-B14F-4D97-AF65-F5344CB8AC3E}">
        <p14:creationId xmlns:p14="http://schemas.microsoft.com/office/powerpoint/2010/main" val="1350428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C45D7-262C-4E00-AEC9-B4B00D3B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57683"/>
          </a:xfrm>
        </p:spPr>
        <p:txBody>
          <a:bodyPr>
            <a:normAutofit fontScale="90000"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Беседа по содержанию сказки:</a:t>
            </a:r>
            <a:b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00B901-7240-49AA-85E6-7505C369C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23392"/>
            <a:ext cx="9601196" cy="3352476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Скажите, пожалуйста, сколько героев в этой сказке? (</a:t>
            </a:r>
            <a:r>
              <a:rPr lang="ru-RU" sz="29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Два).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 вороненок описывает </a:t>
            </a:r>
            <a:r>
              <a:rPr lang="ru-RU" sz="29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Соловушко</a:t>
            </a: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? (</a:t>
            </a:r>
            <a:r>
              <a:rPr lang="ru-RU" sz="29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золотой носок, серебряное горлышко, так хорош, так пригож).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А вороненок знал, как выглядит </a:t>
            </a:r>
            <a:r>
              <a:rPr lang="ru-RU" sz="29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Соловушко</a:t>
            </a: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? (</a:t>
            </a:r>
            <a:r>
              <a:rPr lang="ru-RU" sz="29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Нет).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 в начале сказки обращается вороненок к </a:t>
            </a:r>
            <a:r>
              <a:rPr lang="ru-RU" sz="29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Соловушко</a:t>
            </a: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? (</a:t>
            </a:r>
            <a:r>
              <a:rPr lang="ru-RU" sz="29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Пигалица серая, мелкая да писклявая).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А вы знаете, как выглядит соловей? Рассматривание картинок с изображением соловья.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Соловей - маленькая, чуть больше воробья, бурая птичка с рыжеватым хвостиком Соловей - птица перелетная, поэтому зимует она в северной Африке Как правило, обитает на лесных опушках, в густых зарослях кустарника, у берегов речек и ручейков. Питается соловей как насекомыми, так и ягодами и семенами растений.</a:t>
            </a:r>
            <a:endParaRPr lang="ru-RU" sz="2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Char char="-"/>
            </a:pPr>
            <a:r>
              <a:rPr lang="ru-RU" sz="29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Послушайте сказку еще раз, чтобы суметь хорошо ее пересказать.</a:t>
            </a:r>
          </a:p>
          <a:p>
            <a:pPr marL="0" indent="0" algn="l">
              <a:buNone/>
            </a:pPr>
            <a:r>
              <a:rPr lang="ru-RU" sz="29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(попробовать пересказ от разных лиц)</a:t>
            </a:r>
            <a:endParaRPr lang="ru-RU" sz="2200" b="0" i="1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05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A245BA-F6A5-415E-A190-90ECB575D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Физкультминутка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35AF4B-BA36-4A71-9852-44F133924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Птички прыгают, летают 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(Дети прыгают)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Крошки птички собирают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.(«клюют»)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Пёрышки почистили,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Клювики почистили  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(изображают)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Птички летают, поют 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(машут руками)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Зёрнышки клюют (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наклоняются)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Дальше полетели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на место сели  (</a:t>
            </a:r>
            <a:r>
              <a:rPr lang="ru-RU" sz="2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улетают», садятся).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66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DDEFE-407C-461E-B9F9-B92E4AA0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2165514"/>
          </a:xfrm>
        </p:spPr>
        <p:txBody>
          <a:bodyPr>
            <a:normAutofit/>
          </a:bodyPr>
          <a:lstStyle/>
          <a:p>
            <a:pPr marL="457200" marR="0" lvl="0" indent="-2857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sz="4000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Речевое упражнение «Назови ласково».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064992-AD36-48A1-A3DD-97B944A1A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Они говорят, что когда я вырасту, у меня будут крылья. А пока у меня маленькие…? (Крылышки).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Когда я вырасту, у меня будет клюв. А сейчас у меня маленький …? (Клювик).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Когда я стану взрослым воробьем, у меня будут большие глаза, а сейчас у меня маленькие… ? (Глазки).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 меня будут большие перья, а сейчас у меня маленькие … ? (Перышки).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Когда я стану большим, у меня будет голова, а сейчас у меня… ? (Головушка, головка).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-Когда я стану большим воробьем, у меня будет большой хвост, а сейчас у меня маленький… ? (Хвостик).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77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105</TotalTime>
  <Words>543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Развитие речи</vt:lpstr>
      <vt:lpstr>Отгадайте загадки</vt:lpstr>
      <vt:lpstr>Презентация PowerPoint</vt:lpstr>
      <vt:lpstr>Давайте послушаем сказку «Соловей и вороненок» Эдуарда Шима. </vt:lpstr>
      <vt:lpstr>Презентация PowerPoint</vt:lpstr>
      <vt:lpstr>Беседа по содержанию сказки: </vt:lpstr>
      <vt:lpstr>Физкультминутка </vt:lpstr>
      <vt:lpstr>Речевое упражнение «Назови ласково».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 Ишмуратов</dc:creator>
  <cp:lastModifiedBy>Руслан Ишмуратов</cp:lastModifiedBy>
  <cp:revision>6</cp:revision>
  <dcterms:created xsi:type="dcterms:W3CDTF">2022-01-24T04:52:25Z</dcterms:created>
  <dcterms:modified xsi:type="dcterms:W3CDTF">2022-02-11T08:52:02Z</dcterms:modified>
</cp:coreProperties>
</file>