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919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67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4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8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5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9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0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9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5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D9F4-8188-4E21-9D5F-F9469ADC24A4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C104B-1D77-4EB5-870B-4390FE86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7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-85685" y="0"/>
            <a:ext cx="3821344" cy="35712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ww.sportava.ru/published/publicdata/SPORTAVACOM/attachments/SC/products_pictures/ee%2F4e%2Fee4e2d5a100fb8205a899cb61494b1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124" y="-84214"/>
            <a:ext cx="4427576" cy="365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8501" y="3289609"/>
            <a:ext cx="4323499" cy="3568391"/>
          </a:xfrm>
          <a:prstGeom prst="rect">
            <a:avLst/>
          </a:prstGeom>
        </p:spPr>
      </p:pic>
      <p:sp>
        <p:nvSpPr>
          <p:cNvPr id="5" name="AutoShape 6" descr="https://cdn1.ozone.ru/multimedia/1026075175.jpg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973" y="2626557"/>
            <a:ext cx="3960618" cy="360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8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7551" y="-100361"/>
            <a:ext cx="5151864" cy="43712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790" y="1027906"/>
            <a:ext cx="3666893" cy="362414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014" y="3858322"/>
            <a:ext cx="5051503" cy="274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9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3112" y="1966604"/>
            <a:ext cx="4672274" cy="4974779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234176" y="0"/>
            <a:ext cx="3546088" cy="38500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980985" y="89209"/>
            <a:ext cx="3432127" cy="3760827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6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702" y="457200"/>
            <a:ext cx="5969620" cy="87947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Оюн</a:t>
            </a:r>
            <a:r>
              <a:rPr lang="ru-RU" dirty="0" smtClean="0"/>
              <a:t> «</a:t>
            </a:r>
            <a:r>
              <a:rPr lang="ru-RU" dirty="0" err="1" smtClean="0"/>
              <a:t>Мени</a:t>
            </a:r>
            <a:r>
              <a:rPr lang="ru-RU" dirty="0" smtClean="0"/>
              <a:t> </a:t>
            </a:r>
            <a:r>
              <a:rPr lang="ru-RU" dirty="0" err="1" smtClean="0"/>
              <a:t>өңне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7575" y="3267307"/>
            <a:ext cx="5938025" cy="369105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77575" y="546604"/>
            <a:ext cx="5887844" cy="270974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4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Оюн «Мени өңне»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baytayga.ru</dc:creator>
  <cp:lastModifiedBy>baytayga.ru</cp:lastModifiedBy>
  <cp:revision>7</cp:revision>
  <dcterms:created xsi:type="dcterms:W3CDTF">2022-01-19T13:14:12Z</dcterms:created>
  <dcterms:modified xsi:type="dcterms:W3CDTF">2022-01-19T15:29:24Z</dcterms:modified>
</cp:coreProperties>
</file>