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57" r:id="rId3"/>
    <p:sldId id="262" r:id="rId4"/>
    <p:sldId id="259" r:id="rId5"/>
    <p:sldId id="260" r:id="rId6"/>
    <p:sldId id="261" r:id="rId7"/>
    <p:sldId id="263" r:id="rId8"/>
    <p:sldId id="264" r:id="rId9"/>
    <p:sldId id="267" r:id="rId10"/>
    <p:sldId id="268" r:id="rId11"/>
    <p:sldId id="265" r:id="rId12"/>
    <p:sldId id="266" r:id="rId13"/>
    <p:sldId id="269" r:id="rId14"/>
    <p:sldId id="270" r:id="rId15"/>
    <p:sldId id="271" r:id="rId16"/>
    <p:sldId id="272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7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91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96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54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91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74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2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29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1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4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82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03AC0-E5C6-43D6-8E28-BC3BB88F92FB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559-61BC-4246-8708-BCD280A2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8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88" y="1977122"/>
            <a:ext cx="108156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«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Христос и Его крест.»  </a:t>
            </a:r>
            <a:endParaRPr lang="ru-RU" sz="48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</a:t>
            </a:r>
          </a:p>
          <a:p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Введение в Православную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культуру.»</a:t>
            </a:r>
          </a:p>
          <a:p>
            <a:r>
              <a:rPr lang="ru-RU" sz="4800" dirty="0">
                <a:latin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</a:rPr>
              <a:t>                   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Урок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№ 7 в разделе № 2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966985" y="5134889"/>
            <a:ext cx="3858107" cy="787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Презентацию выполнила Елина О.В.,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учитель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4169577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5161440898845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490" y="1735415"/>
            <a:ext cx="4532313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img4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0460" y="3205467"/>
            <a:ext cx="5157787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61510" y="540045"/>
            <a:ext cx="5527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ln>
                  <a:noFill/>
                </a:ln>
                <a:effectLst/>
              </a:rPr>
              <a:t>Православная святыня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6101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ib27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0473" y="1857029"/>
            <a:ext cx="4072702" cy="502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3" descr="75dbce5cad7972fa5f0ad43fe4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6246" y="1857029"/>
            <a:ext cx="4104456" cy="500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71609" y="752733"/>
            <a:ext cx="4396311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Боговоплощение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73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42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75743" y="1963937"/>
            <a:ext cx="4659315" cy="462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6317" y="1963937"/>
            <a:ext cx="3109229" cy="45382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54847" y="734597"/>
            <a:ext cx="37222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dirty="0" smtClean="0">
                <a:latin typeface="Arial" panose="020B0604020202020204" pitchFamily="34" charset="0"/>
              </a:rPr>
              <a:t>Путь на Голгофу</a:t>
            </a:r>
            <a:endParaRPr lang="ru-RU" altLang="ru-RU" sz="3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46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189071880golgo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3649" y="1391528"/>
            <a:ext cx="8229599" cy="532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27803" y="383083"/>
            <a:ext cx="1955535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олгофа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33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roixchristlarro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1469" y="1656492"/>
            <a:ext cx="6848272" cy="499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56361" y="734597"/>
            <a:ext cx="24384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/>
              <a:t>Распятие</a:t>
            </a:r>
            <a:r>
              <a:rPr lang="ru-RU" dirty="0" err="1" smtClean="0">
                <a:solidFill>
                  <a:schemeClr val="bg1"/>
                </a:solidFill>
              </a:rPr>
              <a:t>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04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Ryblev30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9411" y="1827179"/>
            <a:ext cx="6408712" cy="476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2627" y="1827179"/>
            <a:ext cx="3150874" cy="4764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757993" y="676232"/>
            <a:ext cx="37160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Жертва Христа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8173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4469" y="2045648"/>
            <a:ext cx="9922213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То, что для человека свято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требует уважения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связано с тем, что он горячо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любит и чем дорожит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2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3712" y="2102799"/>
            <a:ext cx="6096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 уроке я научился…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Мне было интересно…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Мне было трудно…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Урок дал мне для жизни…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06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847" y="992221"/>
            <a:ext cx="1058369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1.Что заповедал делать Иисус Христос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,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ч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тобы зло не разрасталось в мире? </a:t>
            </a:r>
            <a:endParaRPr lang="ru-RU" sz="40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Р) 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Злом отвечать на зло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З) 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С добрыми быть добрым,  со злыми 	быть злым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К) 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Научиться любить и прощать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чтобы зло не 		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разрасталось в мире?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	Р) </a:t>
            </a:r>
            <a:r>
              <a:rPr lang="ru-RU" sz="1400" i="1" dirty="0" smtClean="0">
                <a:solidFill>
                  <a:schemeClr val="bg1"/>
                </a:solidFill>
              </a:rPr>
              <a:t>Злом отвечать на зло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	З) </a:t>
            </a:r>
            <a:r>
              <a:rPr lang="ru-RU" sz="1400" i="1" dirty="0" smtClean="0">
                <a:solidFill>
                  <a:schemeClr val="bg1"/>
                </a:solidFill>
              </a:rPr>
              <a:t>С добрыми быть добрым,  со злыми 	быть злым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	К) </a:t>
            </a:r>
            <a:r>
              <a:rPr lang="ru-RU" sz="1400" i="1" dirty="0" smtClean="0">
                <a:solidFill>
                  <a:schemeClr val="bg1"/>
                </a:solidFill>
              </a:rPr>
              <a:t>Научиться любить и прощать</a:t>
            </a:r>
          </a:p>
        </p:txBody>
      </p:sp>
    </p:spTree>
    <p:extLst>
      <p:ext uri="{BB962C8B-B14F-4D97-AF65-F5344CB8AC3E}">
        <p14:creationId xmlns:p14="http://schemas.microsoft.com/office/powerpoint/2010/main" val="133330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838" y="995892"/>
            <a:ext cx="1134245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2.Что составляет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истинное богатство  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христианина?</a:t>
            </a:r>
          </a:p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О)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</a:rPr>
              <a:t> 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То, что христианин лучше остальных</a:t>
            </a:r>
            <a:endParaRPr lang="ru-RU" sz="4000" b="1" i="1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Р) 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Духовные богатства, когда мы делаем добрые дела</a:t>
            </a:r>
            <a:endParaRPr lang="ru-RU" sz="4000" b="1" i="1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А) 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Земные богатства</a:t>
            </a:r>
          </a:p>
        </p:txBody>
      </p:sp>
    </p:spTree>
    <p:extLst>
      <p:ext uri="{BB962C8B-B14F-4D97-AF65-F5344CB8AC3E}">
        <p14:creationId xmlns:p14="http://schemas.microsoft.com/office/powerpoint/2010/main" val="402376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99" y="1432387"/>
            <a:ext cx="10358002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7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106" y="1432387"/>
            <a:ext cx="8449788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94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4400" y="941035"/>
            <a:ext cx="111089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5. Жить по заповедям, данным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Христом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в  Нагорной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проповеди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, означает:</a:t>
            </a:r>
          </a:p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white"/>
                </a:solidFill>
                <a:latin typeface="Times New Roman" panose="02020603050405020304" pitchFamily="18" charset="0"/>
              </a:rPr>
              <a:t>	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Т) 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быть настоящим христианином</a:t>
            </a:r>
          </a:p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П)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</a:rPr>
              <a:t> 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быть  сомневающимся человеком</a:t>
            </a:r>
            <a:endParaRPr lang="ru-RU" sz="4000" b="1" i="1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547688" lvl="0" indent="-411163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	Д)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</a:rPr>
              <a:t> 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быть далеким от Бог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44315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72" y="143827"/>
            <a:ext cx="3883489" cy="28775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403" y="194553"/>
            <a:ext cx="4427093" cy="3292121"/>
          </a:xfrm>
          <a:prstGeom prst="rect">
            <a:avLst/>
          </a:prstGeom>
        </p:spPr>
      </p:pic>
      <p:pic>
        <p:nvPicPr>
          <p:cNvPr id="4" name="Picture 6" descr="http://fast.startgamer.ru/i/images/24792/origin/game_24792_5895b4b729f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295806"/>
            <a:ext cx="3914006" cy="356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9028" y="3486674"/>
            <a:ext cx="3902972" cy="3562193"/>
          </a:xfrm>
          <a:prstGeom prst="rect">
            <a:avLst/>
          </a:prstGeom>
        </p:spPr>
      </p:pic>
      <p:pic>
        <p:nvPicPr>
          <p:cNvPr id="6" name="Picture 10" descr="https://fs00.infourok.ru/images/doc/202/230701/640/img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4007" y="3486674"/>
            <a:ext cx="3953536" cy="293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im0-tub-ru.yandex.net/i?id=3e5622754f622878361dac54ccedfdc0-l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7973" y="425840"/>
            <a:ext cx="2313533" cy="231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4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5881" y="1140848"/>
            <a:ext cx="90467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 smtClean="0"/>
              <a:t>Тема урока</a:t>
            </a:r>
            <a:r>
              <a:rPr lang="en-US" sz="4400" b="1" u="sng" dirty="0" smtClean="0"/>
              <a:t> </a:t>
            </a:r>
            <a:r>
              <a:rPr lang="ru-RU" sz="4400" b="1" dirty="0" smtClean="0"/>
              <a:t>«Христос и его крест»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43150" y="3105835"/>
            <a:ext cx="98488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/>
              <a:t>ЦЕЛЬ</a:t>
            </a:r>
            <a:r>
              <a:rPr lang="en-US" sz="2400" b="1" dirty="0" smtClean="0"/>
              <a:t>: </a:t>
            </a:r>
            <a:r>
              <a:rPr lang="ru-RU" sz="2400" b="1" dirty="0" smtClean="0"/>
              <a:t>УЗНАТЬ КАКОЕ ЗНАЧЕНИЕ ИМЕЕТ КРЕСТ </a:t>
            </a:r>
          </a:p>
          <a:p>
            <a:r>
              <a:rPr lang="ru-RU" sz="2400" b="1" dirty="0" smtClean="0"/>
              <a:t>ДЛЯ ПРАВОСЛАВНОГО ЧЕЛОВЕКА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099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3831" y="252920"/>
            <a:ext cx="4535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73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Office PowerPoint</Application>
  <PresentationFormat>Широкоэкранный</PresentationFormat>
  <Paragraphs>41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2022-02-19T01:42:52Z</dcterms:created>
  <dcterms:modified xsi:type="dcterms:W3CDTF">2022-02-19T01:50:48Z</dcterms:modified>
  <cp:contentStatus/>
</cp:coreProperties>
</file>