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9" r:id="rId3"/>
    <p:sldId id="272" r:id="rId4"/>
    <p:sldId id="273" r:id="rId5"/>
    <p:sldId id="274" r:id="rId6"/>
    <p:sldId id="256" r:id="rId7"/>
    <p:sldId id="262" r:id="rId8"/>
    <p:sldId id="277" r:id="rId9"/>
    <p:sldId id="278" r:id="rId10"/>
    <p:sldId id="279" r:id="rId11"/>
    <p:sldId id="269" r:id="rId12"/>
    <p:sldId id="270" r:id="rId13"/>
    <p:sldId id="275" r:id="rId14"/>
    <p:sldId id="261" r:id="rId15"/>
    <p:sldId id="266" r:id="rId16"/>
    <p:sldId id="264" r:id="rId17"/>
    <p:sldId id="265" r:id="rId18"/>
    <p:sldId id="267" r:id="rId19"/>
    <p:sldId id="281" r:id="rId20"/>
    <p:sldId id="282" r:id="rId21"/>
    <p:sldId id="283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B8B43-1E0A-4EF9-BDE8-1EA62BB0CAA4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7E893-F9CC-468F-A4B5-0C47BA23F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D:\&#1076;&#1077;&#1085;&#1100;%20&#1087;&#1090;&#1080;&#1094;\&#1055;&#1077;&#1085;&#1080;&#1077;%20&#1087;&#1090;&#1080;&#1094;%20&#8212;%20&#1074;%20&#1083;&#1077;&#1089;&#1091;%20(www.mixmuz.ru).mp3" TargetMode="Externa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file:///C:\Users\&#1044;&#1080;&#1084;&#1072;\Desktop\&#1076;&#1077;&#1085;&#1100;%20&#1087;&#1090;&#1080;&#1094;\&#1087;&#1077;&#1089;&#1077;&#1085;&#1082;&#1072;%20&#1087;&#1088;&#1086;%20&#1095;&#1080;&#1073;&#1080;&#1089;&#1072;.mp3" TargetMode="External"/><Relationship Id="rId1" Type="http://schemas.microsoft.com/office/2007/relationships/media" Target="file:///C:\Users\&#1044;&#1080;&#1084;&#1072;\Desktop\&#1076;&#1077;&#1085;&#1100;%20&#1087;&#1090;&#1080;&#1094;\&#1087;&#1077;&#1089;&#1077;&#1085;&#1082;&#1072;%20&#1087;&#1088;&#1086;%20&#1095;&#1080;&#1073;&#1080;&#1089;&#1072;.mp3" TargetMode="External"/><Relationship Id="rId6" Type="http://schemas.openxmlformats.org/officeDocument/2006/relationships/image" Target="../media/image26.png"/><Relationship Id="rId5" Type="http://schemas.openxmlformats.org/officeDocument/2006/relationships/image" Target="../media/image43.jpe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D:\&#1076;&#1077;&#1085;&#1100;%20&#1087;&#1090;&#1080;&#1094;\&#1040;&#1083;&#1077;&#1082;&#1089;&#1072;&#1085;&#1076;&#1088;&#1072;%20&#1057;&#1072;&#1085;&#1085;&#1080;&#1082;&#1086;&#1074;&#1072;%20-%20&#1055;&#1088;&#1086;&#1089;&#1100;&#1073;&#1072;%20(&#1056;&#1072;&#1085;&#1077;&#1085;&#1072;&#1103;%20&#1087;&#1090;&#1080;&#1094;&#1072;)%20(www.mixmuz.ru).mp3" TargetMode="Externa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file:///C:\Users\&#1044;&#1080;&#1084;&#1072;\Desktop\&#1076;&#1077;&#1085;&#1100;%20&#1087;&#1090;&#1080;&#1094;\&#1074;&#1086;&#1088;&#1086;&#1073;&#1100;&#1080;&#1085;&#1072;&#1103;%20&#1087;&#1077;&#1089;&#1077;&#1085;&#1082;&#1072;.mp3" TargetMode="External"/><Relationship Id="rId1" Type="http://schemas.microsoft.com/office/2007/relationships/media" Target="file:///C:\Users\&#1044;&#1080;&#1084;&#1072;\Desktop\&#1076;&#1077;&#1085;&#1100;%20&#1087;&#1090;&#1080;&#1094;\&#1074;&#1086;&#1088;&#1086;&#1073;&#1100;&#1080;&#1085;&#1072;&#1103;%20&#1087;&#1077;&#1089;&#1077;&#1085;&#1082;&#1072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%Ь%Ь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1" name="Picture 1" descr="C:\Documents and Settings\Администратор\Рабочий стол\ptica_polet_nebo_81956_2048x11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86974" cy="728665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4572008"/>
            <a:ext cx="95726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 апреля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МЕЖДУНАРОДНЫЙ ДЕНЬ ПТИЦ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bird_so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25" cy="6858000"/>
          </a:xfrm>
          <a:prstGeom prst="rect">
            <a:avLst/>
          </a:prstGeom>
          <a:noFill/>
        </p:spPr>
      </p:pic>
      <p:pic>
        <p:nvPicPr>
          <p:cNvPr id="4" name="Пение птиц — в лесу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8572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9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285728"/>
            <a:ext cx="454342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СЫЧ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102225" y="2071678"/>
            <a:ext cx="4041775" cy="639762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        </a:t>
            </a:r>
            <a:r>
              <a:rPr lang="ru-RU" sz="4000" dirty="0" smtClean="0">
                <a:solidFill>
                  <a:srgbClr val="FFFF00"/>
                </a:solidFill>
              </a:rPr>
              <a:t> УДОД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15363" name="Picture 3" descr="C:\Users\User\Pictures\i9V6IA8QM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000372"/>
            <a:ext cx="5143536" cy="3588559"/>
          </a:xfrm>
          <a:prstGeom prst="rect">
            <a:avLst/>
          </a:prstGeom>
          <a:noFill/>
        </p:spPr>
      </p:pic>
      <p:pic>
        <p:nvPicPr>
          <p:cNvPr id="15364" name="Picture 4" descr="C:\Users\User\Pictures\i5OD8OPA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500174"/>
            <a:ext cx="417348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0034" y="1285860"/>
            <a:ext cx="4040188" cy="63976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        ВОРОН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3438" y="1285860"/>
            <a:ext cx="4041775" cy="63976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               ДЯТЕЛ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6386" name="Picture 2" descr="C:\Users\User\Pictures\i4OMYG48U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472" y="2428868"/>
            <a:ext cx="4000528" cy="4024060"/>
          </a:xfrm>
          <a:prstGeom prst="rect">
            <a:avLst/>
          </a:prstGeom>
          <a:noFill/>
        </p:spPr>
      </p:pic>
      <p:pic>
        <p:nvPicPr>
          <p:cNvPr id="16387" name="Picture 3" descr="C:\Users\User\Pictures\iD1KR5VF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500306"/>
            <a:ext cx="4568197" cy="3845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воробей    скворец   </a:t>
            </a:r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17410" name="Picture 2" descr="C:\Users\User\Pictures\iKXC8SHP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3613987" cy="3613987"/>
          </a:xfrm>
          <a:prstGeom prst="rect">
            <a:avLst/>
          </a:prstGeom>
          <a:noFill/>
        </p:spPr>
      </p:pic>
      <p:pic>
        <p:nvPicPr>
          <p:cNvPr id="17411" name="Picture 3" descr="C:\Users\User\Pictures\i8VG14A3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385154"/>
            <a:ext cx="3286148" cy="3926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А ну-ка, отгадай!</a:t>
            </a:r>
            <a:endParaRPr lang="ru-RU" b="1" dirty="0">
              <a:solidFill>
                <a:srgbClr val="FFFF00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Синичка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Синяя косынка</a:t>
            </a:r>
          </a:p>
          <a:p>
            <a:pPr>
              <a:buNone/>
            </a:pPr>
            <a:r>
              <a:rPr lang="ru-RU" dirty="0" smtClean="0"/>
              <a:t>Тёмненькая спинка,</a:t>
            </a:r>
          </a:p>
          <a:p>
            <a:pPr>
              <a:buNone/>
            </a:pPr>
            <a:r>
              <a:rPr lang="ru-RU" dirty="0" smtClean="0"/>
              <a:t>Маленькая птичка,</a:t>
            </a:r>
          </a:p>
          <a:p>
            <a:pPr>
              <a:buNone/>
            </a:pPr>
            <a:r>
              <a:rPr lang="ru-RU" dirty="0" smtClean="0"/>
              <a:t>Зовут её . . . 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Вот пернатый сел на сук</a:t>
            </a:r>
          </a:p>
          <a:p>
            <a:pPr>
              <a:buNone/>
            </a:pPr>
            <a:r>
              <a:rPr lang="ru-RU" dirty="0" smtClean="0"/>
              <a:t>И колотит: тук-тук-тук!</a:t>
            </a:r>
          </a:p>
          <a:p>
            <a:pPr>
              <a:buNone/>
            </a:pPr>
            <a:r>
              <a:rPr lang="ru-RU" dirty="0" smtClean="0"/>
              <a:t>Ищет пищу под корой</a:t>
            </a:r>
          </a:p>
          <a:p>
            <a:pPr>
              <a:buNone/>
            </a:pPr>
            <a:r>
              <a:rPr lang="ru-RU" dirty="0" smtClean="0"/>
              <a:t>Он голодною порой.</a:t>
            </a:r>
          </a:p>
          <a:p>
            <a:pPr>
              <a:buNone/>
            </a:pPr>
            <a:r>
              <a:rPr lang="ru-RU" dirty="0" smtClean="0"/>
              <a:t>   </a:t>
            </a:r>
          </a:p>
          <a:p>
            <a:endParaRPr lang="ru-RU" dirty="0"/>
          </a:p>
        </p:txBody>
      </p:sp>
      <p:pic>
        <p:nvPicPr>
          <p:cNvPr id="5126" name="Picture 6" descr="C:\Users\User\Pictures\iN7U1ZAB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538" y="4071942"/>
            <a:ext cx="2758635" cy="2214578"/>
          </a:xfrm>
          <a:prstGeom prst="rect">
            <a:avLst/>
          </a:prstGeom>
          <a:noFill/>
        </p:spPr>
      </p:pic>
      <p:pic>
        <p:nvPicPr>
          <p:cNvPr id="5129" name="Picture 9" descr="C:\Users\User\Pictures\i4OMYG48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143380"/>
            <a:ext cx="2584283" cy="2251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4040188" cy="6397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Сова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8596" y="1285860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Птица хищная с ушами</a:t>
            </a:r>
          </a:p>
          <a:p>
            <a:pPr>
              <a:buNone/>
            </a:pPr>
            <a:r>
              <a:rPr lang="ru-RU" dirty="0" smtClean="0"/>
              <a:t>Громко ухает ночами. 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929190" y="428604"/>
            <a:ext cx="4041775" cy="6397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Журавль </a:t>
            </a:r>
            <a:endParaRPr lang="ru-RU" sz="32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857752" y="1285860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Встали братья на ходули,</a:t>
            </a:r>
            <a:br>
              <a:rPr lang="ru-RU" dirty="0" smtClean="0"/>
            </a:br>
            <a:r>
              <a:rPr lang="ru-RU" dirty="0" smtClean="0"/>
              <a:t>Ищут корма по пути.</a:t>
            </a:r>
            <a:br>
              <a:rPr lang="ru-RU" dirty="0" smtClean="0"/>
            </a:br>
            <a:r>
              <a:rPr lang="ru-RU" dirty="0" smtClean="0"/>
              <a:t>На бегу ли, на ходу ли</a:t>
            </a:r>
            <a:br>
              <a:rPr lang="ru-RU" dirty="0" smtClean="0"/>
            </a:br>
            <a:r>
              <a:rPr lang="ru-RU" dirty="0" smtClean="0"/>
              <a:t>Им с ходулей не сойти.</a:t>
            </a:r>
          </a:p>
          <a:p>
            <a:endParaRPr lang="ru-RU" dirty="0"/>
          </a:p>
        </p:txBody>
      </p:sp>
      <p:pic>
        <p:nvPicPr>
          <p:cNvPr id="8196" name="Picture 4" descr="C:\Users\User\Pictures\iAZMWA0Q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037" y="2500306"/>
            <a:ext cx="2808641" cy="3377480"/>
          </a:xfrm>
          <a:prstGeom prst="rect">
            <a:avLst/>
          </a:prstGeom>
          <a:noFill/>
        </p:spPr>
      </p:pic>
      <p:pic>
        <p:nvPicPr>
          <p:cNvPr id="8200" name="Picture 8" descr="C:\Users\User\Pictures\iW787BLD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3643314"/>
            <a:ext cx="1923679" cy="2877945"/>
          </a:xfrm>
          <a:prstGeom prst="rect">
            <a:avLst/>
          </a:prstGeom>
          <a:noFill/>
        </p:spPr>
      </p:pic>
      <p:pic>
        <p:nvPicPr>
          <p:cNvPr id="8201" name="Picture 9" descr="C:\Users\User\Pictures\1266128121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643314"/>
            <a:ext cx="2445287" cy="2909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2071670" y="274638"/>
            <a:ext cx="5286412" cy="265429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Воробей</a:t>
            </a:r>
            <a:br>
              <a:rPr lang="ru-RU" sz="2400" b="1" dirty="0" smtClean="0"/>
            </a:br>
            <a:r>
              <a:rPr lang="ru-RU" sz="2400" dirty="0" smtClean="0"/>
              <a:t>Эту птицу каждый знает,</a:t>
            </a:r>
            <a:br>
              <a:rPr lang="ru-RU" sz="2400" dirty="0" smtClean="0"/>
            </a:br>
            <a:r>
              <a:rPr lang="ru-RU" sz="2400" dirty="0" smtClean="0"/>
              <a:t>В теплый край не улетает.</a:t>
            </a:r>
            <a:br>
              <a:rPr lang="ru-RU" sz="2400" dirty="0" smtClean="0"/>
            </a:br>
            <a:r>
              <a:rPr lang="ru-RU" sz="2400" dirty="0" smtClean="0"/>
              <a:t>Эта птица - круглый год</a:t>
            </a:r>
            <a:br>
              <a:rPr lang="ru-RU" sz="2400" dirty="0" smtClean="0"/>
            </a:br>
            <a:r>
              <a:rPr lang="ru-RU" sz="2400" dirty="0" smtClean="0"/>
              <a:t>Во дворе у нас живет</a:t>
            </a:r>
            <a:br>
              <a:rPr lang="ru-RU" sz="2400" dirty="0" smtClean="0"/>
            </a:br>
            <a:r>
              <a:rPr lang="ru-RU" sz="2400" dirty="0" smtClean="0"/>
              <a:t>  И чирикает она  громко с самого утра:</a:t>
            </a:r>
            <a:br>
              <a:rPr lang="ru-RU" sz="2400" dirty="0" smtClean="0"/>
            </a:br>
            <a:r>
              <a:rPr lang="ru-RU" sz="2400" dirty="0" smtClean="0"/>
              <a:t>- Просыпайтесь поскорей.  </a:t>
            </a:r>
            <a:br>
              <a:rPr lang="ru-RU" sz="2400" dirty="0" smtClean="0"/>
            </a:br>
            <a:r>
              <a:rPr lang="ru-RU" sz="2400" dirty="0" smtClean="0"/>
              <a:t>Всех торопит… 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285720" y="2714620"/>
            <a:ext cx="4040188" cy="639762"/>
          </a:xfrm>
        </p:spPr>
        <p:txBody>
          <a:bodyPr/>
          <a:lstStyle/>
          <a:p>
            <a:r>
              <a:rPr lang="ru-RU" dirty="0" smtClean="0"/>
              <a:t>Сорока 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285720" y="3286124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Непоседа пестрая,</a:t>
            </a:r>
          </a:p>
          <a:p>
            <a:pPr>
              <a:buNone/>
            </a:pPr>
            <a:r>
              <a:rPr lang="ru-RU" dirty="0" smtClean="0"/>
              <a:t>Птица длиннохвостая,</a:t>
            </a:r>
          </a:p>
          <a:p>
            <a:pPr>
              <a:buNone/>
            </a:pPr>
            <a:r>
              <a:rPr lang="ru-RU" dirty="0" smtClean="0"/>
              <a:t>Птица говорливая,</a:t>
            </a:r>
          </a:p>
          <a:p>
            <a:pPr>
              <a:buNone/>
            </a:pPr>
            <a:r>
              <a:rPr lang="ru-RU" dirty="0" smtClean="0"/>
              <a:t>Самая болтливая.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3"/>
          </p:nvPr>
        </p:nvSpPr>
        <p:spPr>
          <a:xfrm>
            <a:off x="5102225" y="2714620"/>
            <a:ext cx="4041775" cy="639762"/>
          </a:xfrm>
        </p:spPr>
        <p:txBody>
          <a:bodyPr/>
          <a:lstStyle/>
          <a:p>
            <a:r>
              <a:rPr lang="ru-RU" dirty="0" smtClean="0"/>
              <a:t>Снегирь 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4857752" y="3286124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Я вчера гулял в пургу,</a:t>
            </a:r>
          </a:p>
          <a:p>
            <a:pPr>
              <a:buNone/>
            </a:pPr>
            <a:r>
              <a:rPr lang="ru-RU" dirty="0" smtClean="0"/>
              <a:t>Видел веточку в снегу,</a:t>
            </a:r>
          </a:p>
          <a:p>
            <a:pPr>
              <a:buNone/>
            </a:pPr>
            <a:r>
              <a:rPr lang="ru-RU" dirty="0" smtClean="0"/>
              <a:t>А на ветке красный шарик.</a:t>
            </a:r>
          </a:p>
          <a:p>
            <a:pPr>
              <a:buNone/>
            </a:pPr>
            <a:r>
              <a:rPr lang="ru-RU" dirty="0" smtClean="0"/>
              <a:t>Кто же он, живой фонарик?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7" name="Picture 3" descr="C:\Users\User\Pictures\iNGZYANX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072074"/>
            <a:ext cx="2166940" cy="2166940"/>
          </a:xfrm>
          <a:prstGeom prst="rect">
            <a:avLst/>
          </a:prstGeom>
          <a:noFill/>
        </p:spPr>
      </p:pic>
      <p:pic>
        <p:nvPicPr>
          <p:cNvPr id="6149" name="Picture 5" descr="C:\Users\User\Pictures\iFRR4MWP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072074"/>
            <a:ext cx="3396919" cy="2095502"/>
          </a:xfrm>
          <a:prstGeom prst="rect">
            <a:avLst/>
          </a:prstGeom>
          <a:noFill/>
        </p:spPr>
      </p:pic>
      <p:pic>
        <p:nvPicPr>
          <p:cNvPr id="6151" name="Picture 7" descr="C:\Users\User\Pictures\iKXC8SHP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142852"/>
            <a:ext cx="1809750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214290"/>
            <a:ext cx="4040188" cy="639762"/>
          </a:xfrm>
        </p:spPr>
        <p:txBody>
          <a:bodyPr/>
          <a:lstStyle/>
          <a:p>
            <a:r>
              <a:rPr lang="ru-RU" dirty="0" smtClean="0"/>
              <a:t>Соловей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42844" y="857232"/>
            <a:ext cx="4429156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Майским вечером, в прохладу,</a:t>
            </a:r>
          </a:p>
          <a:p>
            <a:pPr>
              <a:buNone/>
            </a:pPr>
            <a:r>
              <a:rPr lang="ru-RU" dirty="0" smtClean="0"/>
              <a:t>А в июне и в жару</a:t>
            </a:r>
          </a:p>
          <a:p>
            <a:pPr>
              <a:buNone/>
            </a:pPr>
            <a:r>
              <a:rPr lang="ru-RU" dirty="0" smtClean="0"/>
              <a:t>Вывожу свои рулады</a:t>
            </a:r>
          </a:p>
          <a:p>
            <a:pPr>
              <a:buNone/>
            </a:pPr>
            <a:r>
              <a:rPr lang="ru-RU" dirty="0" smtClean="0"/>
              <a:t>В парке, в роще и в бору.</a:t>
            </a:r>
          </a:p>
          <a:p>
            <a:pPr>
              <a:buNone/>
            </a:pPr>
            <a:r>
              <a:rPr lang="ru-RU" dirty="0" smtClean="0"/>
              <a:t>Эти трели, переливы</a:t>
            </a:r>
          </a:p>
          <a:p>
            <a:pPr>
              <a:buNone/>
            </a:pPr>
            <a:r>
              <a:rPr lang="ru-RU" dirty="0" smtClean="0"/>
              <a:t>Мелодичны и красивы. 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3438" y="142852"/>
            <a:ext cx="4041775" cy="639762"/>
          </a:xfrm>
        </p:spPr>
        <p:txBody>
          <a:bodyPr/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3438" y="857232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Во дворе я - королева.</a:t>
            </a:r>
          </a:p>
          <a:p>
            <a:pPr>
              <a:buNone/>
            </a:pPr>
            <a:r>
              <a:rPr lang="ru-RU" dirty="0" smtClean="0"/>
              <a:t>Вон мой дом, на ветке слева.</a:t>
            </a:r>
          </a:p>
          <a:p>
            <a:pPr>
              <a:buNone/>
            </a:pPr>
            <a:r>
              <a:rPr lang="ru-RU" dirty="0" smtClean="0"/>
              <a:t>Птица в перьях серо-черных,</a:t>
            </a:r>
          </a:p>
          <a:p>
            <a:pPr>
              <a:buNone/>
            </a:pPr>
            <a:r>
              <a:rPr lang="ru-RU" dirty="0" smtClean="0"/>
              <a:t>Я умна, хитра, проворна. </a:t>
            </a:r>
          </a:p>
          <a:p>
            <a:endParaRPr lang="ru-RU" dirty="0"/>
          </a:p>
        </p:txBody>
      </p:sp>
      <p:pic>
        <p:nvPicPr>
          <p:cNvPr id="7171" name="Picture 3" descr="C:\Users\User\Pictures\i2ESZSSH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357562"/>
            <a:ext cx="3571868" cy="2714644"/>
          </a:xfrm>
          <a:prstGeom prst="rect">
            <a:avLst/>
          </a:prstGeom>
          <a:noFill/>
        </p:spPr>
      </p:pic>
      <p:pic>
        <p:nvPicPr>
          <p:cNvPr id="7173" name="Picture 5" descr="C:\Users\User\Pictures\iLPN1K1B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571876"/>
            <a:ext cx="2245171" cy="2343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357166"/>
            <a:ext cx="4040188" cy="639762"/>
          </a:xfrm>
        </p:spPr>
        <p:txBody>
          <a:bodyPr/>
          <a:lstStyle/>
          <a:p>
            <a:r>
              <a:rPr lang="ru-RU" dirty="0" smtClean="0"/>
              <a:t>Скворец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14282" y="1285860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Детки домик смастерили</a:t>
            </a:r>
            <a:br>
              <a:rPr lang="ru-RU" dirty="0" smtClean="0"/>
            </a:br>
            <a:r>
              <a:rPr lang="ru-RU" dirty="0" smtClean="0"/>
              <a:t>И на дерево прибили.</a:t>
            </a:r>
            <a:br>
              <a:rPr lang="ru-RU" dirty="0" smtClean="0"/>
            </a:br>
            <a:r>
              <a:rPr lang="ru-RU" dirty="0" smtClean="0"/>
              <a:t>Поселился в нем певец...</a:t>
            </a:r>
            <a:br>
              <a:rPr lang="ru-RU" dirty="0" smtClean="0"/>
            </a:br>
            <a:r>
              <a:rPr lang="ru-RU" dirty="0" smtClean="0"/>
              <a:t>Как зовут его? ...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6314" y="357166"/>
            <a:ext cx="4041775" cy="639762"/>
          </a:xfrm>
        </p:spPr>
        <p:txBody>
          <a:bodyPr/>
          <a:lstStyle/>
          <a:p>
            <a:r>
              <a:rPr lang="ru-RU" dirty="0" smtClean="0"/>
              <a:t>Грач 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1285860"/>
            <a:ext cx="44989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Всех прилётных птиц черней, Чистит пашню от червей. Взад-вперёд по пашне вскачь. </a:t>
            </a:r>
            <a:br>
              <a:rPr lang="ru-RU" dirty="0" smtClean="0"/>
            </a:br>
            <a:r>
              <a:rPr lang="ru-RU" dirty="0" smtClean="0"/>
              <a:t>А зовётся птица ... </a:t>
            </a:r>
            <a:endParaRPr lang="ru-RU" dirty="0"/>
          </a:p>
        </p:txBody>
      </p:sp>
      <p:pic>
        <p:nvPicPr>
          <p:cNvPr id="9219" name="Picture 3" descr="C:\Users\User\Pictures\i3PZ3YZ3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714752"/>
            <a:ext cx="3409957" cy="2560837"/>
          </a:xfrm>
          <a:prstGeom prst="rect">
            <a:avLst/>
          </a:prstGeom>
          <a:noFill/>
        </p:spPr>
      </p:pic>
      <p:pic>
        <p:nvPicPr>
          <p:cNvPr id="9220" name="Picture 4" descr="C:\Users\User\Pictures\iBDQ53SM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86190"/>
            <a:ext cx="3933830" cy="2452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58" y="571480"/>
            <a:ext cx="9144064" cy="1143008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Слово не воробей, вылетит не поймаешь.</a:t>
            </a:r>
            <a:endParaRPr lang="ru-RU" sz="3600" dirty="0"/>
          </a:p>
        </p:txBody>
      </p:sp>
      <p:sp>
        <p:nvSpPr>
          <p:cNvPr id="5" name="Текст 5"/>
          <p:cNvSpPr>
            <a:spLocks noGrp="1"/>
          </p:cNvSpPr>
          <p:nvPr>
            <p:ph type="body" idx="1"/>
          </p:nvPr>
        </p:nvSpPr>
        <p:spPr>
          <a:xfrm>
            <a:off x="500034" y="2357430"/>
            <a:ext cx="8643966" cy="857256"/>
          </a:xfrm>
        </p:spPr>
        <p:txBody>
          <a:bodyPr>
            <a:noAutofit/>
          </a:bodyPr>
          <a:lstStyle/>
          <a:p>
            <a:r>
              <a:rPr lang="ru-RU" sz="3600" dirty="0" smtClean="0"/>
              <a:t>Красна птица пером, а человек умом.</a:t>
            </a:r>
            <a:endParaRPr lang="ru-RU" sz="3600" dirty="0"/>
          </a:p>
        </p:txBody>
      </p:sp>
      <p:sp>
        <p:nvSpPr>
          <p:cNvPr id="7" name="Текст 5"/>
          <p:cNvSpPr>
            <a:spLocks noGrp="1"/>
          </p:cNvSpPr>
          <p:nvPr>
            <p:ph type="body" idx="1"/>
          </p:nvPr>
        </p:nvSpPr>
        <p:spPr>
          <a:xfrm>
            <a:off x="500034" y="3643314"/>
            <a:ext cx="8358246" cy="114300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Птице - крылья, человеку - разум.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В   лесу </a:t>
            </a:r>
            <a:endParaRPr lang="ru-RU" sz="4800" b="1" dirty="0">
              <a:solidFill>
                <a:srgbClr val="FFFF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1267" name="Picture 3" descr="C:\Users\User\Pictures\iEO670U1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4657" y="1788980"/>
            <a:ext cx="5545759" cy="4148402"/>
          </a:xfrm>
          <a:prstGeom prst="rect">
            <a:avLst/>
          </a:prstGeom>
          <a:noFill/>
        </p:spPr>
      </p:pic>
      <p:pic>
        <p:nvPicPr>
          <p:cNvPr id="11" name="Picture 2" descr="C:\Users\User\Pictures\86838919_0_54dc9_27868e3e_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0"/>
            <a:ext cx="3027808" cy="1928826"/>
          </a:xfrm>
          <a:prstGeom prst="rect">
            <a:avLst/>
          </a:prstGeom>
          <a:noFill/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Documents and Settings\Администратор\Рабочий стол\053800170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36" cy="7286652"/>
          </a:xfrm>
          <a:prstGeom prst="rect">
            <a:avLst/>
          </a:prstGeom>
          <a:noFill/>
        </p:spPr>
      </p:pic>
      <p:pic>
        <p:nvPicPr>
          <p:cNvPr id="7" name="песенка про чибис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8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Администратор\Рабочий стол\5236659126_39d47cf364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39825" cy="6858001"/>
          </a:xfrm>
          <a:prstGeom prst="rect">
            <a:avLst/>
          </a:prstGeom>
          <a:noFill/>
        </p:spPr>
      </p:pic>
      <p:pic>
        <p:nvPicPr>
          <p:cNvPr id="5" name="Александра Санникова - Просьба (Раненая птица)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8572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5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Администратор\Рабочий стол\838481-beautiful-bir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0" y="571480"/>
            <a:ext cx="7772400" cy="147002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71802" y="3357562"/>
            <a:ext cx="6186486" cy="164307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Берегите птиц!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2928926" y="4857760"/>
            <a:ext cx="6000792" cy="1714512"/>
          </a:xfrm>
          <a:prstGeom prst="wave">
            <a:avLst>
              <a:gd name="adj1" fmla="val 125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Спасибо за внимание!</a:t>
            </a:r>
            <a:endParaRPr lang="ru-RU" sz="5400" b="1" dirty="0">
              <a:solidFill>
                <a:srgbClr val="FFFF00"/>
              </a:solidFill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929322" y="2500306"/>
            <a:ext cx="3540114" cy="45672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В   поле </a:t>
            </a:r>
            <a:endParaRPr lang="ru-RU" sz="5400" dirty="0"/>
          </a:p>
        </p:txBody>
      </p:sp>
      <p:pic>
        <p:nvPicPr>
          <p:cNvPr id="5" name="Picture 2" descr="C:\Users\User\Pictures\86838919_0_54dc9_27868e3e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2524" y="428604"/>
            <a:ext cx="2661476" cy="1695459"/>
          </a:xfrm>
          <a:prstGeom prst="rect">
            <a:avLst/>
          </a:prstGeom>
          <a:noFill/>
        </p:spPr>
      </p:pic>
      <p:pic>
        <p:nvPicPr>
          <p:cNvPr id="17409" name="Picture 1" descr="C:\Documents and Settings\Администратор\Рабочий стол\ptitsa-aist-kliuv-pol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70" y="1500174"/>
            <a:ext cx="5646689" cy="3763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На   речке</a:t>
            </a:r>
            <a:endParaRPr lang="ru-RU" dirty="0"/>
          </a:p>
        </p:txBody>
      </p:sp>
      <p:pic>
        <p:nvPicPr>
          <p:cNvPr id="16385" name="Picture 1" descr="C:\Documents and Settings\Администратор\Рабочий стол\317991-sveti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968" y="1252469"/>
            <a:ext cx="7381484" cy="4920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В   горах</a:t>
            </a:r>
            <a:endParaRPr lang="ru-RU" sz="4800" dirty="0"/>
          </a:p>
        </p:txBody>
      </p:sp>
      <p:pic>
        <p:nvPicPr>
          <p:cNvPr id="9" name="Picture 2" descr="C:\Users\User\Pictures\86838919_0_54dc9_27868e3e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6192" y="428604"/>
            <a:ext cx="3027808" cy="1928826"/>
          </a:xfrm>
          <a:prstGeom prst="rect">
            <a:avLst/>
          </a:prstGeom>
          <a:noFill/>
        </p:spPr>
      </p:pic>
      <p:pic>
        <p:nvPicPr>
          <p:cNvPr id="10" name="Picture 2" descr="C:\Users\User\Pictures\86838919_0_54dc9_27868e3e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2524" y="1928802"/>
            <a:ext cx="2661476" cy="1695459"/>
          </a:xfrm>
          <a:prstGeom prst="rect">
            <a:avLst/>
          </a:prstGeom>
          <a:noFill/>
        </p:spPr>
      </p:pic>
      <p:pic>
        <p:nvPicPr>
          <p:cNvPr id="14337" name="Picture 1" descr="C:\Documents and Settings\Администратор\Рабочий стол\setwalls.ru-256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4" y="2000239"/>
            <a:ext cx="5380047" cy="3362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572264" y="273050"/>
            <a:ext cx="3000396" cy="585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FFFF00"/>
                </a:solidFill>
              </a:rPr>
              <a:t>Птицы </a:t>
            </a:r>
          </a:p>
          <a:p>
            <a:pPr>
              <a:buNone/>
            </a:pPr>
            <a:r>
              <a:rPr lang="ru-RU" sz="4800" dirty="0" smtClean="0">
                <a:solidFill>
                  <a:srgbClr val="FFFF00"/>
                </a:solidFill>
              </a:rPr>
              <a:t>на море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Picture 2" descr="C:\Users\User\Pictures\86838919_0_54dc9_27868e3e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714620"/>
            <a:ext cx="3027808" cy="1928826"/>
          </a:xfrm>
          <a:prstGeom prst="rect">
            <a:avLst/>
          </a:prstGeom>
          <a:noFill/>
        </p:spPr>
      </p:pic>
      <p:pic>
        <p:nvPicPr>
          <p:cNvPr id="13313" name="Picture 1" descr="C:\Documents and Settings\Администратор\Рабочий стол\308323-Lastochk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6315580" cy="3946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572132" y="214290"/>
            <a:ext cx="414340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Разнообразие птиц</a:t>
            </a:r>
            <a:endParaRPr lang="ru-RU" b="1" dirty="0">
              <a:solidFill>
                <a:srgbClr val="FFFF00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Pictures\1318796848_0lik_ru_bi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5715008" cy="6643710"/>
          </a:xfrm>
          <a:prstGeom prst="rect">
            <a:avLst/>
          </a:prstGeom>
          <a:noFill/>
        </p:spPr>
      </p:pic>
      <p:pic>
        <p:nvPicPr>
          <p:cNvPr id="4103" name="Picture 7" descr="C:\Users\User\Pictures\landofart_ru_TH_037AP-560x926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428736"/>
            <a:ext cx="3451463" cy="5707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vorobej_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715535" cy="7286652"/>
          </a:xfrm>
          <a:prstGeom prst="rect">
            <a:avLst/>
          </a:prstGeom>
          <a:noFill/>
        </p:spPr>
      </p:pic>
      <p:pic>
        <p:nvPicPr>
          <p:cNvPr id="8" name="воробьиная песенка.mp3">
            <a:hlinkClick r:id="" action="ppaction://media"/>
          </p:cNvPr>
          <p:cNvPicPr>
            <a:picLocks noGrp="1" noChangeAspect="1"/>
          </p:cNvPicPr>
          <p:nvPr>
            <p:ph sz="half" idx="1"/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8572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82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ptica_orel-1920x14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0349" cy="6858000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Vorona-na-trave,huge.14107228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water-nature-bird-wing-animal-wildlife-beak-fauna-poultry-duck-goose-geese-vertebrate-bill-waterfowl-water-bird-mallard-canard-ducks-geese-and-swans-seaduck-11041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7000899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Рабочий стол\Turkey-grass-feathers-bird-10463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pic>
        <p:nvPicPr>
          <p:cNvPr id="2054" name="Picture 6" descr="C:\Documents and Settings\Администратор\Рабочий стол\seryj_zhuravl_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pic>
        <p:nvPicPr>
          <p:cNvPr id="2055" name="Picture 7" descr="C:\Documents and Settings\Администратор\Рабочий стол\filin_ushi_glaza_trava_park_6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5776"/>
            <a:ext cx="9144000" cy="7286676"/>
          </a:xfrm>
          <a:prstGeom prst="rect">
            <a:avLst/>
          </a:prstGeom>
          <a:noFill/>
        </p:spPr>
      </p:pic>
      <p:pic>
        <p:nvPicPr>
          <p:cNvPr id="2056" name="Picture 8" descr="C:\Documents and Settings\Администратор\Рабочий стол\376603-sepik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5776"/>
            <a:ext cx="9144000" cy="7286676"/>
          </a:xfrm>
          <a:prstGeom prst="rect">
            <a:avLst/>
          </a:prstGeom>
          <a:noFill/>
        </p:spPr>
      </p:pic>
      <p:pic>
        <p:nvPicPr>
          <p:cNvPr id="2057" name="Picture 9" descr="C:\Documents and Settings\Администратор\Рабочий стол\nastol.com.ua-68736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5776"/>
            <a:ext cx="9144000" cy="7286676"/>
          </a:xfrm>
          <a:prstGeom prst="rect">
            <a:avLst/>
          </a:prstGeom>
          <a:noFill/>
        </p:spPr>
      </p:pic>
      <p:pic>
        <p:nvPicPr>
          <p:cNvPr id="2058" name="Picture 10" descr="C:\Documents and Settings\Администратор\Рабочий стол\00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-285776"/>
            <a:ext cx="9144000" cy="7286676"/>
          </a:xfrm>
          <a:prstGeom prst="rect">
            <a:avLst/>
          </a:prstGeom>
          <a:noFill/>
        </p:spPr>
      </p:pic>
      <p:pic>
        <p:nvPicPr>
          <p:cNvPr id="2059" name="Picture 11" descr="C:\Documents and Settings\Администратор\Рабочий стол\934620_ptitsy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  <p:pic>
        <p:nvPicPr>
          <p:cNvPr id="2061" name="Picture 13" descr="C:\Documents and Settings\Администратор\Рабочий стол\3878719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  <p:pic>
        <p:nvPicPr>
          <p:cNvPr id="2062" name="Picture 14" descr="C:\Documents and Settings\Администратор\Рабочий стол\s120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285776"/>
            <a:ext cx="9144000" cy="7215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238</Words>
  <Application>Microsoft Office PowerPoint</Application>
  <PresentationFormat>Экран (4:3)</PresentationFormat>
  <Paragraphs>68</Paragraphs>
  <Slides>22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Gungsuh</vt:lpstr>
      <vt:lpstr>Microsoft Himalaya</vt:lpstr>
      <vt:lpstr>Monotype Corsiva</vt:lpstr>
      <vt:lpstr>Тема Office</vt:lpstr>
      <vt:lpstr>%Ь%Ь</vt:lpstr>
      <vt:lpstr>В   лесу </vt:lpstr>
      <vt:lpstr>Презентация PowerPoint</vt:lpstr>
      <vt:lpstr>На   речке</vt:lpstr>
      <vt:lpstr>В   горах</vt:lpstr>
      <vt:lpstr>Презентация PowerPoint</vt:lpstr>
      <vt:lpstr>Разнообразие птиц</vt:lpstr>
      <vt:lpstr>Презентация PowerPoint</vt:lpstr>
      <vt:lpstr>Презентация PowerPoint</vt:lpstr>
      <vt:lpstr>Презентация PowerPoint</vt:lpstr>
      <vt:lpstr>СЫЧ </vt:lpstr>
      <vt:lpstr>Презентация PowerPoint</vt:lpstr>
      <vt:lpstr>воробей    скворец   </vt:lpstr>
      <vt:lpstr>А ну-ка, отгадай!</vt:lpstr>
      <vt:lpstr>Презентация PowerPoint</vt:lpstr>
      <vt:lpstr>Воробей Эту птицу каждый знает, В теплый край не улетает. Эта птица - круглый год Во дворе у нас живет   И чирикает она  громко с самого утра: - Просыпайтесь поскорей.   Всех торопит…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Company>МБОУ СОШ №4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апреля – день птиц</dc:title>
  <dc:creator>User</dc:creator>
  <cp:lastModifiedBy>Дима</cp:lastModifiedBy>
  <cp:revision>72</cp:revision>
  <dcterms:created xsi:type="dcterms:W3CDTF">2015-03-27T19:01:36Z</dcterms:created>
  <dcterms:modified xsi:type="dcterms:W3CDTF">2022-02-19T12:43:07Z</dcterms:modified>
</cp:coreProperties>
</file>