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1" r:id="rId3"/>
    <p:sldId id="273" r:id="rId4"/>
    <p:sldId id="257" r:id="rId5"/>
    <p:sldId id="262" r:id="rId6"/>
    <p:sldId id="263" r:id="rId7"/>
    <p:sldId id="265" r:id="rId8"/>
    <p:sldId id="272" r:id="rId9"/>
    <p:sldId id="269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60;&#1088;&#1072;&#1082;&#1090;&#1072;&#1083;%20&#1052;&#1072;&#1085;&#1076;&#1077;&#1083;&#1100;&#1073;&#1088;&#1086;&#1090;&#1072;%20(720p).mp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Подобные треугольники</a:t>
            </a: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70260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17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Домашнее задание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 64, стр. 149 (разобрать способ измерения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)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№579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Дополнительно: найти способы измерения высоты. 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20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40160"/>
          </a:xfrm>
        </p:spPr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Назовите подобные треугольники.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 какому признаку они подобны ?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132856"/>
            <a:ext cx="9132346" cy="399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41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Найдите длину отрезка </a:t>
            </a:r>
            <a:r>
              <a:rPr lang="ru-RU" sz="2800" b="1" cap="all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ав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6048672" cy="488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2268395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3,5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226839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479715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4,5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3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84776" cy="324036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/>
                <a:ea typeface="Times New Roman"/>
              </a:rPr>
              <a:t>«Рано или поздно всякая правильная математическая идея находит применение </a:t>
            </a:r>
            <a:r>
              <a:rPr lang="ru-RU" b="1" i="1" dirty="0" smtClean="0">
                <a:latin typeface="Times New Roman"/>
                <a:ea typeface="Times New Roman"/>
              </a:rPr>
              <a:t/>
            </a:r>
            <a:br>
              <a:rPr lang="ru-RU" b="1" i="1" dirty="0" smtClean="0">
                <a:latin typeface="Times New Roman"/>
                <a:ea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</a:rPr>
              <a:t>в </a:t>
            </a:r>
            <a:r>
              <a:rPr lang="ru-RU" b="1" i="1" dirty="0">
                <a:latin typeface="Times New Roman"/>
                <a:ea typeface="Times New Roman"/>
              </a:rPr>
              <a:t>том или ином деле».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4509120"/>
            <a:ext cx="4690864" cy="1761059"/>
          </a:xfrm>
        </p:spPr>
        <p:txBody>
          <a:bodyPr>
            <a:normAutofit fontScale="85000" lnSpcReduction="20000"/>
          </a:bodyPr>
          <a:lstStyle/>
          <a:p>
            <a:pPr marL="114300" indent="0" algn="ctr">
              <a:buNone/>
            </a:pPr>
            <a:r>
              <a:rPr lang="ru-RU" b="1" i="1" dirty="0" smtClean="0">
                <a:latin typeface="Times New Roman"/>
                <a:ea typeface="Times New Roman"/>
              </a:rPr>
              <a:t>Алексей </a:t>
            </a:r>
            <a:r>
              <a:rPr lang="ru-RU" b="1" i="1" dirty="0">
                <a:latin typeface="Times New Roman"/>
                <a:ea typeface="Times New Roman"/>
              </a:rPr>
              <a:t>Николаевич Крылов </a:t>
            </a:r>
            <a:r>
              <a:rPr lang="ru-RU" b="1" i="1" dirty="0" smtClean="0">
                <a:latin typeface="Times New Roman"/>
                <a:ea typeface="Times New Roman"/>
              </a:rPr>
              <a:t> (</a:t>
            </a:r>
            <a:r>
              <a:rPr lang="ru-RU" b="1" i="1" dirty="0">
                <a:latin typeface="Times New Roman"/>
                <a:ea typeface="Times New Roman"/>
              </a:rPr>
              <a:t>1863-1945) </a:t>
            </a:r>
            <a:br>
              <a:rPr lang="ru-RU" b="1" i="1" dirty="0">
                <a:latin typeface="Times New Roman"/>
                <a:ea typeface="Times New Roman"/>
              </a:rPr>
            </a:br>
            <a:r>
              <a:rPr lang="ru-RU" b="1" i="1" dirty="0">
                <a:latin typeface="Times New Roman"/>
                <a:ea typeface="Times New Roman"/>
              </a:rPr>
              <a:t>Советский кораблестроитель, механик и математик, </a:t>
            </a:r>
            <a:r>
              <a:rPr lang="ru-RU" b="1" i="1" dirty="0" smtClean="0">
                <a:latin typeface="Times New Roman"/>
                <a:ea typeface="Times New Roman"/>
              </a:rPr>
              <a:t>академик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29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832" y="0"/>
            <a:ext cx="9175832" cy="6855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478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Определение высоты предмета 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помощью зеркала</a:t>
            </a:r>
            <a:endParaRPr lang="ru-RU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484785"/>
            <a:ext cx="8215325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581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6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60040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Поставить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одного человека рядом с измеряемым объектом, отметить это место и встать напротив него.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Перед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собой вытянуть  руку с карандашом. Прищурить один глаз и расположить карандаш вертикально так, чтобы он полностью совпал с размерами объекта.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Повернуть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карандаш на 90 градусов так, чтобы он оказался параллелен земле, при этом основание карандаша должно по-прежнему совпадать с основанием объекта.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Попросить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человека отойти в сторону, на которую указывает острие карандаша. Как только он достигнет точки острия карандаша, остановиться и отметить это место.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Измерить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рулеткой расстояние от места начального положения человека до места его конечного положения. Это и будет высота объекта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95002"/>
            <a:ext cx="57546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Метод скаутов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2335884"/>
            <a:ext cx="1981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Алгоритм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8974" y="243074"/>
            <a:ext cx="2296801" cy="183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7927" y="1665165"/>
            <a:ext cx="2365375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21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72"/>
          <a:stretch/>
        </p:blipFill>
        <p:spPr bwMode="auto">
          <a:xfrm>
            <a:off x="-58242" y="-26431"/>
            <a:ext cx="5760972" cy="511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971369"/>
            <a:ext cx="706179" cy="111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68343"/>
            <a:ext cx="701675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6064956" y="2708920"/>
            <a:ext cx="162466" cy="1666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277018" y="332656"/>
            <a:ext cx="4327430" cy="5616624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1026" idx="2"/>
          </p:cNvCxnSpPr>
          <p:nvPr/>
        </p:nvCxnSpPr>
        <p:spPr>
          <a:xfrm>
            <a:off x="4277018" y="3084356"/>
            <a:ext cx="4327430" cy="2864924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77018" y="332656"/>
            <a:ext cx="0" cy="275170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304376" y="3492833"/>
            <a:ext cx="165100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1970509" y="3140968"/>
            <a:ext cx="230650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970509" y="3140968"/>
            <a:ext cx="6561931" cy="2808312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97480" y="3140968"/>
            <a:ext cx="468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849823" y="116632"/>
            <a:ext cx="468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190402" y="5968815"/>
            <a:ext cx="468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27422" y="3932043"/>
            <a:ext cx="468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200112" y="2233961"/>
            <a:ext cx="468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ru-RU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736483" y="3140968"/>
            <a:ext cx="468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K</a:t>
            </a:r>
            <a:endParaRPr lang="ru-RU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094462" y="4224430"/>
            <a:ext cx="468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8369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5.infourok.ru/uploads/ex/0d96/0000bd5d-8071d37f/img26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628800"/>
            <a:ext cx="2952328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lawyers-age.ru/wp-content/uploads/d/1/f/d1f193f5ea2ff418bdb13d8bc954ce0e.jpe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7" y="4365104"/>
            <a:ext cx="3774682" cy="2104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ds05.infourok.ru/uploads/ex/0536/0002b0cd-39e0d3c5/2/img24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2719" y="1835532"/>
            <a:ext cx="4971281" cy="32127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7584" y="623731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2878" y="62491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8м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417588"/>
            <a:ext cx="85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1,4м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8024" y="489650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3,4м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8264" y="4896501"/>
            <a:ext cx="934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648м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00445" y="404664"/>
            <a:ext cx="334816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Найти высоту: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34" y="165086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столба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0192" y="436510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дерева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14455" y="2013403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Эйфелевой башни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81100" y="1291857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5, 1 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86271" y="3995772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5, 6 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16416" y="2000950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324м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4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213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Подобные треугольники</vt:lpstr>
      <vt:lpstr>Назовите подобные треугольники. По какому признаку они подобны ?</vt:lpstr>
      <vt:lpstr>Найдите длину отрезка ав</vt:lpstr>
      <vt:lpstr>«Рано или поздно всякая правильная математическая идея находит применение  в том или ином деле». </vt:lpstr>
      <vt:lpstr>Презентация PowerPoint</vt:lpstr>
      <vt:lpstr>Определение высоты предмета  с помощью зеркала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46</cp:revision>
  <dcterms:created xsi:type="dcterms:W3CDTF">2022-02-04T11:26:14Z</dcterms:created>
  <dcterms:modified xsi:type="dcterms:W3CDTF">2022-02-19T18:41:54Z</dcterms:modified>
</cp:coreProperties>
</file>