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20"/>
  </p:notesMasterIdLst>
  <p:sldIdLst>
    <p:sldId id="256" r:id="rId2"/>
    <p:sldId id="257" r:id="rId3"/>
    <p:sldId id="258" r:id="rId4"/>
    <p:sldId id="259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275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0" d="100"/>
          <a:sy n="50" d="100"/>
        </p:scale>
        <p:origin x="1267" y="43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2" d="100"/>
          <a:sy n="52" d="100"/>
        </p:scale>
        <p:origin x="-2916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B0BC29-129C-4922-B242-3F50C7FFAF66}" type="datetimeFigureOut">
              <a:rPr lang="ru-RU" smtClean="0"/>
              <a:t>19.02.2022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1C136AF-BCE0-4250-BA6E-C7F61F791114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C136AF-BCE0-4250-BA6E-C7F61F791114}" type="slidenum">
              <a:rPr lang="ru-RU" smtClean="0"/>
              <a:t>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3EA6B57-6BA4-4AE8-83B1-C4C084141035}" type="datetimeFigureOut">
              <a:rPr lang="ru-RU" smtClean="0"/>
              <a:t>19.02.2022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AA55E4B2-D3B2-4125-BA47-C7BCC47CD72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EA6B57-6BA4-4AE8-83B1-C4C084141035}" type="datetimeFigureOut">
              <a:rPr lang="ru-RU" smtClean="0"/>
              <a:t>19.02.2022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55E4B2-D3B2-4125-BA47-C7BCC47CD72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EA6B57-6BA4-4AE8-83B1-C4C084141035}" type="datetimeFigureOut">
              <a:rPr lang="ru-RU" smtClean="0"/>
              <a:t>19.02.2022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55E4B2-D3B2-4125-BA47-C7BCC47CD72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3EA6B57-6BA4-4AE8-83B1-C4C084141035}" type="datetimeFigureOut">
              <a:rPr lang="ru-RU" smtClean="0"/>
              <a:t>19.02.2022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AA55E4B2-D3B2-4125-BA47-C7BCC47CD723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3EA6B57-6BA4-4AE8-83B1-C4C084141035}" type="datetimeFigureOut">
              <a:rPr lang="ru-RU" smtClean="0"/>
              <a:t>19.02.2022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AA55E4B2-D3B2-4125-BA47-C7BCC47CD72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EA6B57-6BA4-4AE8-83B1-C4C084141035}" type="datetimeFigureOut">
              <a:rPr lang="ru-RU" smtClean="0"/>
              <a:t>19.02.2022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55E4B2-D3B2-4125-BA47-C7BCC47CD723}" type="slidenum">
              <a:rPr lang="ru-RU" smtClean="0"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EA6B57-6BA4-4AE8-83B1-C4C084141035}" type="datetimeFigureOut">
              <a:rPr lang="ru-RU" smtClean="0"/>
              <a:t>19.02.2022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55E4B2-D3B2-4125-BA47-C7BCC47CD723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3EA6B57-6BA4-4AE8-83B1-C4C084141035}" type="datetimeFigureOut">
              <a:rPr lang="ru-RU" smtClean="0"/>
              <a:t>19.02.2022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AA55E4B2-D3B2-4125-BA47-C7BCC47CD723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EA6B57-6BA4-4AE8-83B1-C4C084141035}" type="datetimeFigureOut">
              <a:rPr lang="ru-RU" smtClean="0"/>
              <a:t>19.02.2022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55E4B2-D3B2-4125-BA47-C7BCC47CD72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3EA6B57-6BA4-4AE8-83B1-C4C084141035}" type="datetimeFigureOut">
              <a:rPr lang="ru-RU" smtClean="0"/>
              <a:t>19.02.2022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AA55E4B2-D3B2-4125-BA47-C7BCC47CD723}" type="slidenum">
              <a:rPr lang="ru-RU" smtClean="0"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3EA6B57-6BA4-4AE8-83B1-C4C084141035}" type="datetimeFigureOut">
              <a:rPr lang="ru-RU" smtClean="0"/>
              <a:t>19.02.2022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AA55E4B2-D3B2-4125-BA47-C7BCC47CD723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3EA6B57-6BA4-4AE8-83B1-C4C084141035}" type="datetimeFigureOut">
              <a:rPr lang="ru-RU" smtClean="0"/>
              <a:t>19.02.2022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AA55E4B2-D3B2-4125-BA47-C7BCC47CD723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5400" dirty="0" smtClean="0">
                <a:cs typeface="Angsana New" pitchFamily="18" charset="-34"/>
              </a:rPr>
              <a:t>Проекты во 2 «а» классе</a:t>
            </a:r>
            <a:endParaRPr lang="ru-RU" sz="5400" dirty="0">
              <a:cs typeface="Angsana New" pitchFamily="18" charset="-34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r>
              <a:rPr lang="ru-RU" sz="2400" i="1" dirty="0" smtClean="0"/>
              <a:t>Подготовила учитель начальных классов МБОУ </a:t>
            </a:r>
            <a:r>
              <a:rPr lang="ru-RU" sz="2400" i="1" dirty="0" err="1" smtClean="0"/>
              <a:t>Наримановского</a:t>
            </a:r>
            <a:r>
              <a:rPr lang="ru-RU" sz="2400" i="1" dirty="0" smtClean="0"/>
              <a:t> района «СОШ  № 10 » п.Буруны </a:t>
            </a:r>
          </a:p>
          <a:p>
            <a:r>
              <a:rPr lang="ru-RU" sz="2400" i="1" dirty="0" smtClean="0"/>
              <a:t>Шмакова Наталья Анатольевна</a:t>
            </a:r>
            <a:endParaRPr lang="ru-RU" sz="2400" i="1" dirty="0"/>
          </a:p>
        </p:txBody>
      </p:sp>
    </p:spTree>
  </p:cSld>
  <p:clrMapOvr>
    <a:masterClrMapping/>
  </p:clrMapOvr>
  <p:transition advTm="5000">
    <p:wheel spokes="8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василиса6.JPG"/>
          <p:cNvPicPr>
            <a:picLocks noGrp="1" noChangeAspect="1"/>
          </p:cNvPicPr>
          <p:nvPr>
            <p:ph sz="quarter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1500" y="1600200"/>
            <a:ext cx="3429000" cy="4572000"/>
          </a:xfrm>
        </p:spPr>
      </p:pic>
      <p:pic>
        <p:nvPicPr>
          <p:cNvPr id="6" name="Содержимое 5" descr="василиса7.JPG"/>
          <p:cNvPicPr>
            <a:picLocks noGrp="1" noChangeAspect="1"/>
          </p:cNvPicPr>
          <p:nvPr>
            <p:ph sz="quarter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84675" y="1600200"/>
            <a:ext cx="3429000" cy="4572000"/>
          </a:xfrm>
        </p:spPr>
      </p:pic>
    </p:spTree>
  </p:cSld>
  <p:clrMapOvr>
    <a:masterClrMapping/>
  </p:clrMapOvr>
  <p:transition advTm="5000">
    <p:wipe dir="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василиса8.JPG"/>
          <p:cNvPicPr>
            <a:picLocks noGrp="1" noChangeAspect="1"/>
          </p:cNvPicPr>
          <p:nvPr>
            <p:ph sz="quarter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advTm="5000">
    <p:fade thruBlk="1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Содержимое 4" descr="зульфия.JPG"/>
          <p:cNvPicPr>
            <a:picLocks noGrp="1" noChangeAspect="1"/>
          </p:cNvPicPr>
          <p:nvPr>
            <p:ph sz="quarter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" y="1052736"/>
            <a:ext cx="3657600" cy="4205064"/>
          </a:xfrm>
        </p:spPr>
      </p:pic>
      <p:pic>
        <p:nvPicPr>
          <p:cNvPr id="6" name="Содержимое 5" descr="зульфия1.JPG"/>
          <p:cNvPicPr>
            <a:picLocks noGrp="1" noChangeAspect="1"/>
          </p:cNvPicPr>
          <p:nvPr>
            <p:ph sz="quarter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70375" y="1052736"/>
            <a:ext cx="3657600" cy="4205064"/>
          </a:xfrm>
        </p:spPr>
      </p:pic>
    </p:spTree>
  </p:cSld>
  <p:clrMapOvr>
    <a:masterClrMapping/>
  </p:clrMapOvr>
  <p:transition advTm="5000">
    <p:comb dir="vert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Содержимое 4" descr="зульфия2.JPG"/>
          <p:cNvPicPr>
            <a:picLocks noGrp="1" noChangeAspect="1"/>
          </p:cNvPicPr>
          <p:nvPr>
            <p:ph sz="quarter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412776"/>
            <a:ext cx="4283968" cy="3845024"/>
          </a:xfrm>
        </p:spPr>
      </p:pic>
      <p:pic>
        <p:nvPicPr>
          <p:cNvPr id="6" name="Содержимое 5" descr="зульфия3.JPG"/>
          <p:cNvPicPr>
            <a:picLocks noGrp="1" noChangeAspect="1"/>
          </p:cNvPicPr>
          <p:nvPr>
            <p:ph sz="quarter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70374" y="1412776"/>
            <a:ext cx="4873625" cy="3845024"/>
          </a:xfrm>
        </p:spPr>
      </p:pic>
    </p:spTree>
  </p:cSld>
  <p:clrMapOvr>
    <a:masterClrMapping/>
  </p:clrMapOvr>
  <p:transition advTm="5000">
    <p:cover dir="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сагид.JPG"/>
          <p:cNvPicPr>
            <a:picLocks noGrp="1" noChangeAspect="1"/>
          </p:cNvPicPr>
          <p:nvPr>
            <p:ph sz="quarter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1500" y="1600200"/>
            <a:ext cx="3429000" cy="4572000"/>
          </a:xfrm>
        </p:spPr>
      </p:pic>
      <p:pic>
        <p:nvPicPr>
          <p:cNvPr id="6" name="Содержимое 5" descr="сагид1.JPG"/>
          <p:cNvPicPr>
            <a:picLocks noGrp="1" noChangeAspect="1"/>
          </p:cNvPicPr>
          <p:nvPr>
            <p:ph sz="quarter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84675" y="1600200"/>
            <a:ext cx="3429000" cy="4572000"/>
          </a:xfrm>
        </p:spPr>
      </p:pic>
    </p:spTree>
  </p:cSld>
  <p:clrMapOvr>
    <a:masterClrMapping/>
  </p:clrMapOvr>
  <p:transition advTm="5000">
    <p:strips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ПРОЕКТ «Профессия»</a:t>
            </a:r>
            <a:endParaRPr lang="ru-RU" dirty="0"/>
          </a:p>
        </p:txBody>
      </p:sp>
      <p:pic>
        <p:nvPicPr>
          <p:cNvPr id="13" name="Содержимое 12" descr="галия.JPG"/>
          <p:cNvPicPr>
            <a:picLocks noGrp="1" noChangeAspect="1"/>
          </p:cNvPicPr>
          <p:nvPr>
            <p:ph sz="quarter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1500" y="1600200"/>
            <a:ext cx="3429000" cy="4572000"/>
          </a:xfrm>
        </p:spPr>
      </p:pic>
      <p:pic>
        <p:nvPicPr>
          <p:cNvPr id="16" name="Содержимое 15" descr="галия1.JPG"/>
          <p:cNvPicPr>
            <a:picLocks noGrp="1" noChangeAspect="1"/>
          </p:cNvPicPr>
          <p:nvPr>
            <p:ph sz="quarter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84675" y="1600200"/>
            <a:ext cx="3429000" cy="4572000"/>
          </a:xfrm>
        </p:spPr>
      </p:pic>
    </p:spTree>
  </p:cSld>
  <p:clrMapOvr>
    <a:masterClrMapping/>
  </p:clrMapOvr>
  <p:transition advTm="5000">
    <p:wipe dir="r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dirty="0" smtClean="0"/>
              <a:t> ПРОЕКТ « МАТЕМАТИКА ВОКРУГ НАС»</a:t>
            </a:r>
            <a:endParaRPr lang="ru-RU" sz="2800" dirty="0"/>
          </a:p>
        </p:txBody>
      </p:sp>
      <p:pic>
        <p:nvPicPr>
          <p:cNvPr id="5" name="Содержимое 4" descr="даша.JPG"/>
          <p:cNvPicPr>
            <a:picLocks noGrp="1" noChangeAspect="1"/>
          </p:cNvPicPr>
          <p:nvPr>
            <p:ph sz="quarter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" y="2514600"/>
            <a:ext cx="3657600" cy="2743200"/>
          </a:xfrm>
        </p:spPr>
      </p:pic>
      <p:pic>
        <p:nvPicPr>
          <p:cNvPr id="6" name="Содержимое 5" descr="даша1.JPG"/>
          <p:cNvPicPr>
            <a:picLocks noGrp="1" noChangeAspect="1"/>
          </p:cNvPicPr>
          <p:nvPr>
            <p:ph sz="quarter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70375" y="2514600"/>
            <a:ext cx="3657600" cy="2743200"/>
          </a:xfrm>
        </p:spPr>
      </p:pic>
    </p:spTree>
  </p:cSld>
  <p:clrMapOvr>
    <a:masterClrMapping/>
  </p:clrMapOvr>
  <p:transition advTm="5000">
    <p:split dir="in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даша2.JPG"/>
          <p:cNvPicPr>
            <a:picLocks noGrp="1" noChangeAspect="1"/>
          </p:cNvPicPr>
          <p:nvPr>
            <p:ph sz="quarter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advTm="5000">
    <p:wheel spokes="3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dirty="0" smtClean="0">
                <a:solidFill>
                  <a:srgbClr val="FF0000"/>
                </a:solidFill>
              </a:rPr>
              <a:t>             спасибо за внимание !</a:t>
            </a:r>
            <a:endParaRPr lang="ru-RU" sz="3600" dirty="0">
              <a:solidFill>
                <a:srgbClr val="FF0000"/>
              </a:solidFill>
            </a:endParaRPr>
          </a:p>
        </p:txBody>
      </p:sp>
      <p:pic>
        <p:nvPicPr>
          <p:cNvPr id="4" name="Содержимое 3" descr="IMG_1573.JPG"/>
          <p:cNvPicPr>
            <a:picLocks noGrp="1" noChangeAspect="1"/>
          </p:cNvPicPr>
          <p:nvPr>
            <p:ph sz="quarter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1412776"/>
            <a:ext cx="8352928" cy="5061049"/>
          </a:xfrm>
        </p:spPr>
      </p:pic>
    </p:spTree>
  </p:cSld>
  <p:clrMapOvr>
    <a:masterClrMapping/>
  </p:clrMapOvr>
  <p:transition advTm="5000">
    <p:pull dir="r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blipFill>
            <a:blip r:embed="rId3" cstate="print"/>
            <a:tile tx="0" ty="0" sx="100000" sy="100000" flip="none" algn="tl"/>
          </a:blipFill>
        </p:spPr>
        <p:txBody>
          <a:bodyPr>
            <a:normAutofit/>
          </a:bodyPr>
          <a:lstStyle/>
          <a:p>
            <a:r>
              <a:rPr lang="ru-RU" sz="3600" dirty="0" smtClean="0">
                <a:solidFill>
                  <a:schemeClr val="bg1">
                    <a:lumMod val="95000"/>
                  </a:schemeClr>
                </a:solidFill>
              </a:rPr>
              <a:t>                 </a:t>
            </a:r>
            <a:r>
              <a:rPr lang="ru-RU" sz="4800" dirty="0" smtClean="0">
                <a:solidFill>
                  <a:schemeClr val="bg1">
                    <a:lumMod val="95000"/>
                  </a:schemeClr>
                </a:solidFill>
              </a:rPr>
              <a:t>Наш класс </a:t>
            </a:r>
            <a:endParaRPr lang="ru-RU" sz="4800" dirty="0">
              <a:solidFill>
                <a:schemeClr val="bg1">
                  <a:lumMod val="95000"/>
                </a:schemeClr>
              </a:solidFill>
            </a:endParaRPr>
          </a:p>
        </p:txBody>
      </p:sp>
      <p:pic>
        <p:nvPicPr>
          <p:cNvPr id="7" name="Содержимое 6" descr="IMG_1655.JPG"/>
          <p:cNvPicPr>
            <a:picLocks noGrp="1" noChangeAspect="1"/>
          </p:cNvPicPr>
          <p:nvPr>
            <p:ph sz="quarter" idx="1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41916" y="1600200"/>
            <a:ext cx="6498167" cy="4873625"/>
          </a:xfrm>
        </p:spPr>
      </p:pic>
    </p:spTree>
  </p:cSld>
  <p:clrMapOvr>
    <a:masterClrMapping/>
  </p:clrMapOvr>
  <p:transition advTm="5000">
    <p:wheel spokes="8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bg1">
              <a:lumMod val="95000"/>
            </a:schemeClr>
          </a:solidFill>
        </p:spPr>
        <p:txBody>
          <a:bodyPr>
            <a:noAutofit/>
          </a:bodyPr>
          <a:lstStyle/>
          <a:p>
            <a:r>
              <a:rPr lang="ru-RU" sz="3200" dirty="0" smtClean="0">
                <a:solidFill>
                  <a:schemeClr val="accent5">
                    <a:lumMod val="75000"/>
                  </a:schemeClr>
                </a:solidFill>
              </a:rPr>
              <a:t>проект «моя родословная»</a:t>
            </a:r>
            <a:endParaRPr lang="ru-RU" sz="3200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6" name="Содержимое 5" descr="василиса.JPG"/>
          <p:cNvPicPr>
            <a:picLocks noGrp="1" noChangeAspect="1"/>
          </p:cNvPicPr>
          <p:nvPr>
            <p:ph sz="quarter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1556792"/>
            <a:ext cx="4104456" cy="4873625"/>
          </a:xfrm>
        </p:spPr>
      </p:pic>
      <p:pic>
        <p:nvPicPr>
          <p:cNvPr id="9" name="Рисунок 8" descr="василиса2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04048" y="1556792"/>
            <a:ext cx="3651870" cy="4869160"/>
          </a:xfrm>
          <a:prstGeom prst="rect">
            <a:avLst/>
          </a:prstGeom>
        </p:spPr>
      </p:pic>
    </p:spTree>
  </p:cSld>
  <p:clrMapOvr>
    <a:masterClrMapping/>
  </p:clrMapOvr>
  <p:transition advTm="5000">
    <p:newsflash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василиса1.JPG"/>
          <p:cNvPicPr>
            <a:picLocks noGrp="1" noChangeAspect="1"/>
          </p:cNvPicPr>
          <p:nvPr>
            <p:ph sz="quarter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ransition advTm="5000">
    <p:zoom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" name="Содержимое 10" descr="дания.JPG"/>
          <p:cNvPicPr>
            <a:picLocks noGrp="1" noChangeAspect="1"/>
          </p:cNvPicPr>
          <p:nvPr>
            <p:ph sz="quarter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1560" y="188640"/>
            <a:ext cx="3816424" cy="5983560"/>
          </a:xfrm>
        </p:spPr>
      </p:pic>
      <p:pic>
        <p:nvPicPr>
          <p:cNvPr id="20" name="Содержимое 19" descr="дания1.JPG"/>
          <p:cNvPicPr>
            <a:picLocks noGrp="1" noChangeAspect="1"/>
          </p:cNvPicPr>
          <p:nvPr>
            <p:ph sz="quarter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99992" y="188640"/>
            <a:ext cx="3645024" cy="5904656"/>
          </a:xfrm>
        </p:spPr>
      </p:pic>
    </p:spTree>
  </p:cSld>
  <p:clrMapOvr>
    <a:masterClrMapping/>
  </p:clrMapOvr>
  <p:transition advTm="5000">
    <p:cover dir="l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Проект « Красная книга»</a:t>
            </a:r>
            <a:endParaRPr lang="ru-RU" dirty="0"/>
          </a:p>
        </p:txBody>
      </p:sp>
      <p:pic>
        <p:nvPicPr>
          <p:cNvPr id="5" name="Содержимое 4" descr="чарак.JPG"/>
          <p:cNvPicPr>
            <a:picLocks noGrp="1" noChangeAspect="1"/>
          </p:cNvPicPr>
          <p:nvPr>
            <p:ph sz="quarter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1500" y="1600200"/>
            <a:ext cx="3429000" cy="4572000"/>
          </a:xfrm>
        </p:spPr>
      </p:pic>
      <p:pic>
        <p:nvPicPr>
          <p:cNvPr id="6" name="Содержимое 5" descr="чарак1.JPG"/>
          <p:cNvPicPr>
            <a:picLocks noGrp="1" noChangeAspect="1"/>
          </p:cNvPicPr>
          <p:nvPr>
            <p:ph sz="quarter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11960" y="1916832"/>
            <a:ext cx="4464496" cy="3456384"/>
          </a:xfrm>
        </p:spPr>
      </p:pic>
    </p:spTree>
  </p:cSld>
  <p:clrMapOvr>
    <a:masterClrMapping/>
  </p:clrMapOvr>
  <p:transition advTm="5000">
    <p:wipe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чарак2.JPG"/>
          <p:cNvPicPr>
            <a:picLocks noGrp="1" noChangeAspect="1"/>
          </p:cNvPicPr>
          <p:nvPr>
            <p:ph sz="quarter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4247456" cy="6858000"/>
          </a:xfrm>
        </p:spPr>
      </p:pic>
      <p:pic>
        <p:nvPicPr>
          <p:cNvPr id="6" name="Содержимое 5" descr="чарак3.JPG"/>
          <p:cNvPicPr>
            <a:picLocks noGrp="1" noChangeAspect="1"/>
          </p:cNvPicPr>
          <p:nvPr>
            <p:ph sz="quarter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83968" y="0"/>
            <a:ext cx="4860032" cy="6858000"/>
          </a:xfrm>
        </p:spPr>
      </p:pic>
    </p:spTree>
  </p:cSld>
  <p:clrMapOvr>
    <a:masterClrMapping/>
  </p:clrMapOvr>
  <p:transition advTm="5000">
    <p:wipe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патимат.JPG"/>
          <p:cNvPicPr>
            <a:picLocks noGrp="1" noChangeAspect="1"/>
          </p:cNvPicPr>
          <p:nvPr>
            <p:ph sz="quarter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1500" y="1600200"/>
            <a:ext cx="3429000" cy="4572000"/>
          </a:xfrm>
        </p:spPr>
      </p:pic>
      <p:pic>
        <p:nvPicPr>
          <p:cNvPr id="6" name="Содержимое 5" descr="патимат1.JPG"/>
          <p:cNvPicPr>
            <a:picLocks noGrp="1" noChangeAspect="1"/>
          </p:cNvPicPr>
          <p:nvPr>
            <p:ph sz="quarter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84675" y="1600200"/>
            <a:ext cx="3429000" cy="4572000"/>
          </a:xfrm>
        </p:spPr>
      </p:pic>
    </p:spTree>
  </p:cSld>
  <p:clrMapOvr>
    <a:masterClrMapping/>
  </p:clrMapOvr>
  <p:transition advTm="5000">
    <p:plus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Проект «Мой дом , моя улица»</a:t>
            </a:r>
            <a:endParaRPr lang="ru-RU" dirty="0"/>
          </a:p>
        </p:txBody>
      </p:sp>
      <p:pic>
        <p:nvPicPr>
          <p:cNvPr id="5" name="Содержимое 4" descr="василиса4.JPG"/>
          <p:cNvPicPr>
            <a:picLocks noGrp="1" noChangeAspect="1"/>
          </p:cNvPicPr>
          <p:nvPr>
            <p:ph sz="quarter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1500" y="1600200"/>
            <a:ext cx="3429000" cy="4572000"/>
          </a:xfrm>
        </p:spPr>
      </p:pic>
      <p:pic>
        <p:nvPicPr>
          <p:cNvPr id="6" name="Содержимое 5" descr="василиса5.JPG"/>
          <p:cNvPicPr>
            <a:picLocks noGrp="1" noChangeAspect="1"/>
          </p:cNvPicPr>
          <p:nvPr>
            <p:ph sz="quarter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84675" y="1600200"/>
            <a:ext cx="3429000" cy="4572000"/>
          </a:xfrm>
        </p:spPr>
      </p:pic>
    </p:spTree>
  </p:cSld>
  <p:clrMapOvr>
    <a:masterClrMapping/>
  </p:clrMapOvr>
  <p:transition advTm="5000">
    <p:strips dir="ld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Метро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74</TotalTime>
  <Words>64</Words>
  <Application>Microsoft Office PowerPoint</Application>
  <PresentationFormat>Экран (4:3)</PresentationFormat>
  <Paragraphs>11</Paragraphs>
  <Slides>18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5" baseType="lpstr">
      <vt:lpstr>Angsana New</vt:lpstr>
      <vt:lpstr>Arial</vt:lpstr>
      <vt:lpstr>Calibri</vt:lpstr>
      <vt:lpstr>Times New Roman</vt:lpstr>
      <vt:lpstr>Wingdings</vt:lpstr>
      <vt:lpstr>Wingdings 2</vt:lpstr>
      <vt:lpstr>Эркер</vt:lpstr>
      <vt:lpstr>Проекты во 2 «а» классе</vt:lpstr>
      <vt:lpstr>                 Наш класс </vt:lpstr>
      <vt:lpstr>проект «моя родословная»</vt:lpstr>
      <vt:lpstr>Презентация PowerPoint</vt:lpstr>
      <vt:lpstr>Презентация PowerPoint</vt:lpstr>
      <vt:lpstr>          Проект « Красная книга»</vt:lpstr>
      <vt:lpstr>Презентация PowerPoint</vt:lpstr>
      <vt:lpstr>Презентация PowerPoint</vt:lpstr>
      <vt:lpstr>    Проект «Мой дом , моя улица»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       ПРОЕКТ «Профессия»</vt:lpstr>
      <vt:lpstr> ПРОЕКТ « МАТЕМАТИКА ВОКРУГ НАС»</vt:lpstr>
      <vt:lpstr>Презентация PowerPoint</vt:lpstr>
      <vt:lpstr>             спасибо за внимание 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Проекты во 2 «а» классе</dc:title>
  <dc:creator>Натали</dc:creator>
  <cp:lastModifiedBy>??????? ??????</cp:lastModifiedBy>
  <cp:revision>8</cp:revision>
  <dcterms:created xsi:type="dcterms:W3CDTF">2017-04-29T04:46:35Z</dcterms:created>
  <dcterms:modified xsi:type="dcterms:W3CDTF">2022-02-19T09:23:49Z</dcterms:modified>
</cp:coreProperties>
</file>