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75A32-5318-4981-A64D-4AF723834BC6}" type="datetimeFigureOut">
              <a:rPr lang="ru-RU" smtClean="0"/>
              <a:t>22.04.2012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1752E-714E-4B8F-A181-908A884DD0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75A32-5318-4981-A64D-4AF723834BC6}" type="datetimeFigureOut">
              <a:rPr lang="ru-RU" smtClean="0"/>
              <a:t>22.04.2012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1752E-714E-4B8F-A181-908A884DD0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75A32-5318-4981-A64D-4AF723834BC6}" type="datetimeFigureOut">
              <a:rPr lang="ru-RU" smtClean="0"/>
              <a:t>22.04.2012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1752E-714E-4B8F-A181-908A884DD0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75A32-5318-4981-A64D-4AF723834BC6}" type="datetimeFigureOut">
              <a:rPr lang="ru-RU" smtClean="0"/>
              <a:t>22.04.2012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1752E-714E-4B8F-A181-908A884DD0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75A32-5318-4981-A64D-4AF723834BC6}" type="datetimeFigureOut">
              <a:rPr lang="ru-RU" smtClean="0"/>
              <a:t>22.04.2012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1752E-714E-4B8F-A181-908A884DD0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75A32-5318-4981-A64D-4AF723834BC6}" type="datetimeFigureOut">
              <a:rPr lang="ru-RU" smtClean="0"/>
              <a:t>22.04.2012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1752E-714E-4B8F-A181-908A884DD0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75A32-5318-4981-A64D-4AF723834BC6}" type="datetimeFigureOut">
              <a:rPr lang="ru-RU" smtClean="0"/>
              <a:t>22.04.2012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1752E-714E-4B8F-A181-908A884DD0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75A32-5318-4981-A64D-4AF723834BC6}" type="datetimeFigureOut">
              <a:rPr lang="ru-RU" smtClean="0"/>
              <a:t>22.04.2012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1752E-714E-4B8F-A181-908A884DD0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75A32-5318-4981-A64D-4AF723834BC6}" type="datetimeFigureOut">
              <a:rPr lang="ru-RU" smtClean="0"/>
              <a:t>22.04.2012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1752E-714E-4B8F-A181-908A884DD0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75A32-5318-4981-A64D-4AF723834BC6}" type="datetimeFigureOut">
              <a:rPr lang="ru-RU" smtClean="0"/>
              <a:t>22.04.2012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1752E-714E-4B8F-A181-908A884DD0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75A32-5318-4981-A64D-4AF723834BC6}" type="datetimeFigureOut">
              <a:rPr lang="ru-RU" smtClean="0"/>
              <a:t>22.04.2012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1752E-714E-4B8F-A181-908A884DD0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B75A32-5318-4981-A64D-4AF723834BC6}" type="datetimeFigureOut">
              <a:rPr lang="ru-RU" smtClean="0"/>
              <a:t>22.04.2012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51752E-714E-4B8F-A181-908A884DD04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fresher.ru/images/krasota-pustyn/14.jpg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britannica.com/blogs/wp-content/uploads/2009/04/camel1.jp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dengivsetakipahnyt.com/wp-content/uploads/2011/08/%D0%A1%D0%B0%D0%BC%D1%8B%D0%B5-%D0%B1%D0%BE%D0%B3%D0%B0%D1%82%D1%8B%D0%B5-%D0%BB%D1%8E%D0%B4%D0%B8-%D0%90%D1%84%D1%80%D0%B8%D0%BA%D0%B8.png" TargetMode="External"/><Relationship Id="rId3" Type="http://schemas.openxmlformats.org/officeDocument/2006/relationships/image" Target="../media/image3.jpeg"/><Relationship Id="rId7" Type="http://schemas.openxmlformats.org/officeDocument/2006/relationships/image" Target="../media/image5.jpeg"/><Relationship Id="rId2" Type="http://schemas.openxmlformats.org/officeDocument/2006/relationships/hyperlink" Target="http://www.globtroter.pl/zdjecia/botswana/35804_botswana_pustynia_kalahari_kalahari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travelhit.com.ua/img/site/resorts/800x600/3539.jpg" TargetMode="External"/><Relationship Id="rId5" Type="http://schemas.openxmlformats.org/officeDocument/2006/relationships/image" Target="../media/image4.jpeg"/><Relationship Id="rId4" Type="http://schemas.openxmlformats.org/officeDocument/2006/relationships/hyperlink" Target="http://www.wapos.ru/im/base/1/8/2/33/7590/wapos_ru_7590g.jpg" TargetMode="External"/><Relationship Id="rId9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9.jpeg"/><Relationship Id="rId2" Type="http://schemas.openxmlformats.org/officeDocument/2006/relationships/hyperlink" Target="http://img-fotki.yandex.ru/get/41/glossword.9/0_12444_1862d22f_X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otdyh.net/wp-content/uploads/2011/01/302.jpg" TargetMode="External"/><Relationship Id="rId5" Type="http://schemas.openxmlformats.org/officeDocument/2006/relationships/image" Target="../media/image8.jpeg"/><Relationship Id="rId4" Type="http://schemas.openxmlformats.org/officeDocument/2006/relationships/hyperlink" Target="http://www.ledy-market.ru/wp-content/gallery/gallery/map_of_australia.jp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izmonews.ru/wp-content/uploads/2011/12/gigantskaya-ruka-chili-1-550x412.jpg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hyperlink" Target="http://blogs.iguides.org/info/files/2009/10/Atacama-Desert.jpg" TargetMode="Externa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file:///C:\Users\User\Desktop\&#1076;&#1086;&#1083;&#1080;&#1085;&#1072;%20&#1089;&#1084;&#1077;&#1088;&#1090;&#1080;%201.wmv" TargetMode="External"/><Relationship Id="rId3" Type="http://schemas.openxmlformats.org/officeDocument/2006/relationships/image" Target="../media/image13.jpeg"/><Relationship Id="rId7" Type="http://schemas.openxmlformats.org/officeDocument/2006/relationships/image" Target="../media/image15.jpeg"/><Relationship Id="rId2" Type="http://schemas.openxmlformats.org/officeDocument/2006/relationships/hyperlink" Target="http://www.nebswebs.com/wallpapers/b5949741fdc27712f03de3967f2a50ba/7552_3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lobe-images.com/images/north-america-4.jpg" TargetMode="External"/><Relationship Id="rId5" Type="http://schemas.openxmlformats.org/officeDocument/2006/relationships/image" Target="../media/image14.jpeg"/><Relationship Id="rId10" Type="http://schemas.openxmlformats.org/officeDocument/2006/relationships/image" Target="../media/image16.jpeg"/><Relationship Id="rId4" Type="http://schemas.openxmlformats.org/officeDocument/2006/relationships/hyperlink" Target="http://img-fotki.yandex.ru/get/4610/123341634.0/0_6e79f_a8674877_XL" TargetMode="External"/><Relationship Id="rId9" Type="http://schemas.openxmlformats.org/officeDocument/2006/relationships/hyperlink" Target="http://www.destination360.com/north-america/us/arizona/images/s/painted-desert.jpg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rgo-sib.ru/reportage/img60/0_506df_61ec1e6d_orig.jpg" TargetMode="External"/><Relationship Id="rId3" Type="http://schemas.openxmlformats.org/officeDocument/2006/relationships/image" Target="../media/image17.jpeg"/><Relationship Id="rId7" Type="http://schemas.openxmlformats.org/officeDocument/2006/relationships/image" Target="../media/image19.png"/><Relationship Id="rId2" Type="http://schemas.openxmlformats.org/officeDocument/2006/relationships/hyperlink" Target="http://www.linksmiau.net/ispudingiausios_pasaulio_dykumos4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amberbook.com.ua/img/evrazia.png" TargetMode="External"/><Relationship Id="rId5" Type="http://schemas.openxmlformats.org/officeDocument/2006/relationships/image" Target="../media/image18.jpeg"/><Relationship Id="rId4" Type="http://schemas.openxmlformats.org/officeDocument/2006/relationships/hyperlink" Target="http://img-fotki.yandex.ru/get/5801/debut-foto.3/0_3f8e4_724aa5a_XL" TargetMode="External"/><Relationship Id="rId9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Картинка 4 из 150598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19" y="142852"/>
            <a:ext cx="8551129" cy="64294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3071802" y="5072074"/>
            <a:ext cx="5572164" cy="128588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solidFill>
                  <a:schemeClr val="tx1"/>
                </a:solidFill>
                <a:cs typeface="Aharoni" pitchFamily="2" charset="-79"/>
              </a:rPr>
              <a:t>ЗАСУШЛИВЫЕ ОБЛАСТИ   ПЛАНЕТЫ</a:t>
            </a:r>
            <a:endParaRPr lang="ru-RU" sz="4000" b="1" i="1" dirty="0">
              <a:solidFill>
                <a:schemeClr val="tx1"/>
              </a:solidFill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285728"/>
            <a:ext cx="7286676" cy="171451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b="1" i="1" dirty="0" smtClean="0">
                <a:solidFill>
                  <a:schemeClr val="tx1"/>
                </a:solidFill>
                <a:cs typeface="Aharoni" pitchFamily="2" charset="-79"/>
              </a:rPr>
              <a:t>Пустыня </a:t>
            </a:r>
            <a:r>
              <a:rPr lang="ru-RU" sz="2800" i="1" dirty="0" smtClean="0">
                <a:solidFill>
                  <a:schemeClr val="tx1"/>
                </a:solidFill>
                <a:cs typeface="Aharoni" pitchFamily="2" charset="-79"/>
              </a:rPr>
              <a:t>– это природная зона, лишенная сплошного растительного покрова, образующаяся в условиях высоких температур и низкой влажности.</a:t>
            </a:r>
            <a:endParaRPr lang="ru-RU" sz="2800" i="1" dirty="0">
              <a:solidFill>
                <a:schemeClr val="tx1"/>
              </a:solidFill>
              <a:cs typeface="Aharoni" pitchFamily="2" charset="-79"/>
            </a:endParaRPr>
          </a:p>
        </p:txBody>
      </p:sp>
      <p:pic>
        <p:nvPicPr>
          <p:cNvPr id="14340" name="Picture 4" descr="Картинка 91 из 153630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2214553"/>
            <a:ext cx="6572296" cy="43650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70" name="Picture 10" descr="Картинка 17 из 6312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5140" y="4929198"/>
            <a:ext cx="2285984" cy="1785925"/>
          </a:xfrm>
          <a:prstGeom prst="rect">
            <a:avLst/>
          </a:prstGeom>
          <a:ln w="38100" cap="sq">
            <a:solidFill>
              <a:srgbClr val="FFC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366" name="Picture 6" descr="Картинка 12 из 39931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 t="5625"/>
          <a:stretch>
            <a:fillRect/>
          </a:stretch>
        </p:blipFill>
        <p:spPr bwMode="auto">
          <a:xfrm>
            <a:off x="6357950" y="142852"/>
            <a:ext cx="2669519" cy="29814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68" name="Picture 8" descr="Картинка 17 из 10532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 l="23442" t="20943"/>
          <a:stretch>
            <a:fillRect/>
          </a:stretch>
        </p:blipFill>
        <p:spPr bwMode="auto">
          <a:xfrm>
            <a:off x="142844" y="3143247"/>
            <a:ext cx="3881350" cy="30003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14282" y="285728"/>
            <a:ext cx="6072230" cy="71438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i="1" dirty="0" smtClean="0">
                <a:solidFill>
                  <a:schemeClr val="tx1"/>
                </a:solidFill>
                <a:cs typeface="Aharoni" pitchFamily="2" charset="-79"/>
              </a:rPr>
              <a:t>Пустыни Африки</a:t>
            </a:r>
            <a:endParaRPr lang="ru-RU" sz="4800" b="1" i="1" dirty="0">
              <a:solidFill>
                <a:schemeClr val="tx1"/>
              </a:solidFill>
              <a:cs typeface="Aharoni" pitchFamily="2" charset="-79"/>
            </a:endParaRPr>
          </a:p>
        </p:txBody>
      </p:sp>
      <p:pic>
        <p:nvPicPr>
          <p:cNvPr id="15364" name="Picture 4" descr="Картинка 68 из 152347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349" t="6110" r="7937" b="5287"/>
          <a:stretch>
            <a:fillRect/>
          </a:stretch>
        </p:blipFill>
        <p:spPr bwMode="auto">
          <a:xfrm>
            <a:off x="1714480" y="1103271"/>
            <a:ext cx="5357850" cy="57547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ая выноска 6"/>
          <p:cNvSpPr/>
          <p:nvPr/>
        </p:nvSpPr>
        <p:spPr>
          <a:xfrm>
            <a:off x="5786446" y="2000240"/>
            <a:ext cx="2857520" cy="1500198"/>
          </a:xfrm>
          <a:prstGeom prst="wedgeRectCallout">
            <a:avLst>
              <a:gd name="adj1" fmla="val -97568"/>
              <a:gd name="adj2" fmla="val 16856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Пустыня </a:t>
            </a:r>
            <a:r>
              <a:rPr lang="ru-RU" b="1" dirty="0" smtClean="0">
                <a:solidFill>
                  <a:schemeClr val="tx1"/>
                </a:solidFill>
              </a:rPr>
              <a:t>САХАРА</a:t>
            </a:r>
            <a:r>
              <a:rPr lang="ru-RU" dirty="0" smtClean="0">
                <a:solidFill>
                  <a:schemeClr val="tx1"/>
                </a:solidFill>
              </a:rPr>
              <a:t> – самая большая пустыня мира.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Скругленная прямоугольная выноска 8"/>
          <p:cNvSpPr/>
          <p:nvPr/>
        </p:nvSpPr>
        <p:spPr>
          <a:xfrm>
            <a:off x="6072198" y="4143380"/>
            <a:ext cx="2857520" cy="928694"/>
          </a:xfrm>
          <a:prstGeom prst="wedgeRoundRectCallout">
            <a:avLst>
              <a:gd name="adj1" fmla="val -90429"/>
              <a:gd name="adj2" fmla="val 112600"/>
              <a:gd name="adj3" fmla="val 16667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Пустыня </a:t>
            </a:r>
            <a:r>
              <a:rPr lang="ru-RU" b="1" dirty="0" smtClean="0">
                <a:solidFill>
                  <a:schemeClr val="tx1"/>
                </a:solidFill>
              </a:rPr>
              <a:t>КАЛАХАРИ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Скругленная прямоугольная выноска 9"/>
          <p:cNvSpPr/>
          <p:nvPr/>
        </p:nvSpPr>
        <p:spPr>
          <a:xfrm>
            <a:off x="1142976" y="4929198"/>
            <a:ext cx="2500330" cy="857256"/>
          </a:xfrm>
          <a:prstGeom prst="wedgeRoundRectCallout">
            <a:avLst>
              <a:gd name="adj1" fmla="val 77910"/>
              <a:gd name="adj2" fmla="val 43500"/>
              <a:gd name="adj3" fmla="val 16667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Пустыня </a:t>
            </a:r>
            <a:r>
              <a:rPr lang="ru-RU" b="1" dirty="0" smtClean="0">
                <a:solidFill>
                  <a:schemeClr val="tx1"/>
                </a:solidFill>
              </a:rPr>
              <a:t>НАМИБ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0" name="Picture 6" descr="Картинка 93 из 9070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142852"/>
            <a:ext cx="3290875" cy="24635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85720" y="214290"/>
            <a:ext cx="6072230" cy="71438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i="1" dirty="0" smtClean="0">
                <a:solidFill>
                  <a:schemeClr val="tx1"/>
                </a:solidFill>
                <a:cs typeface="Aharoni" pitchFamily="2" charset="-79"/>
              </a:rPr>
              <a:t>Пустыни Австралии</a:t>
            </a:r>
            <a:endParaRPr lang="ru-RU" sz="4800" b="1" i="1" dirty="0">
              <a:solidFill>
                <a:schemeClr val="tx1"/>
              </a:solidFill>
              <a:cs typeface="Aharoni" pitchFamily="2" charset="-79"/>
            </a:endParaRPr>
          </a:p>
        </p:txBody>
      </p:sp>
      <p:pic>
        <p:nvPicPr>
          <p:cNvPr id="16386" name="Picture 2" descr="Картинка 116 из 151537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EFBF4"/>
              </a:clrFrom>
              <a:clrTo>
                <a:srgbClr val="FEFBF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43042" y="1285860"/>
            <a:ext cx="5857916" cy="4996091"/>
          </a:xfrm>
          <a:prstGeom prst="rect">
            <a:avLst/>
          </a:prstGeom>
          <a:noFill/>
        </p:spPr>
      </p:pic>
      <p:sp>
        <p:nvSpPr>
          <p:cNvPr id="9" name="Прямоугольная выноска 8"/>
          <p:cNvSpPr/>
          <p:nvPr/>
        </p:nvSpPr>
        <p:spPr>
          <a:xfrm>
            <a:off x="357158" y="1714488"/>
            <a:ext cx="2643206" cy="1071570"/>
          </a:xfrm>
          <a:prstGeom prst="wedgeRectCallout">
            <a:avLst>
              <a:gd name="adj1" fmla="val 71529"/>
              <a:gd name="adj2" fmla="val 42551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БОЛЬШАЯ ПЕСЧАНАЯ ПУСТЫНЯ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0" name="Прямоугольная выноска 9"/>
          <p:cNvSpPr/>
          <p:nvPr/>
        </p:nvSpPr>
        <p:spPr>
          <a:xfrm>
            <a:off x="857224" y="5072074"/>
            <a:ext cx="2643206" cy="1071570"/>
          </a:xfrm>
          <a:prstGeom prst="wedgeRectCallout">
            <a:avLst>
              <a:gd name="adj1" fmla="val 59319"/>
              <a:gd name="adj2" fmla="val -132297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БОЛЬШАЯ ПУСТЫНЯ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ВИКТОРИЯ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16388" name="Picture 4" descr="Картинка 86 из 9069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72264" y="4286256"/>
            <a:ext cx="2428892" cy="2428892"/>
          </a:xfrm>
          <a:prstGeom prst="rect">
            <a:avLst/>
          </a:prstGeom>
          <a:ln w="38100" cap="sq">
            <a:solidFill>
              <a:srgbClr val="FFC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3" name="Скругленный прямоугольник 12"/>
          <p:cNvSpPr/>
          <p:nvPr/>
        </p:nvSpPr>
        <p:spPr>
          <a:xfrm>
            <a:off x="2857488" y="3143248"/>
            <a:ext cx="3786214" cy="100013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chemeClr val="tx1"/>
                </a:solidFill>
              </a:rPr>
              <a:t>АВСТРАЛИЯ САМЫЙ СУХОЙ МАТЕРИК ЗЕМЛИ</a:t>
            </a:r>
            <a:endParaRPr lang="ru-RU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142852"/>
            <a:ext cx="6072230" cy="135732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i="1" dirty="0" smtClean="0">
                <a:solidFill>
                  <a:schemeClr val="tx1"/>
                </a:solidFill>
                <a:cs typeface="Aharoni" pitchFamily="2" charset="-79"/>
              </a:rPr>
              <a:t>Пустыни Южной Америки</a:t>
            </a:r>
            <a:endParaRPr lang="ru-RU" sz="4800" b="1" i="1" dirty="0">
              <a:solidFill>
                <a:schemeClr val="tx1"/>
              </a:solidFill>
              <a:cs typeface="Aharoni" pitchFamily="2" charset="-79"/>
            </a:endParaRPr>
          </a:p>
        </p:txBody>
      </p:sp>
      <p:sp>
        <p:nvSpPr>
          <p:cNvPr id="7" name="Прямоугольник с двумя скругленными соседними углами 6"/>
          <p:cNvSpPr/>
          <p:nvPr/>
        </p:nvSpPr>
        <p:spPr bwMode="auto">
          <a:xfrm>
            <a:off x="2571736" y="1571612"/>
            <a:ext cx="3857652" cy="5286388"/>
          </a:xfrm>
          <a:prstGeom prst="round2SameRect">
            <a:avLst>
              <a:gd name="adj1" fmla="val 8000"/>
              <a:gd name="adj2" fmla="val 0"/>
            </a:avLst>
          </a:prstGeom>
          <a:blipFill rotWithShape="0">
            <a:blip r:embed="rId2" cstate="email">
              <a:extLst>
                <a:ext uri="{28A0092B-C50C-407E-A947-70E740481C1C}"/>
              </a:extLst>
            </a:blip>
            <a:stretch>
              <a:fillRect/>
            </a:stretch>
          </a:blipFill>
          <a:ln>
            <a:noFill/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8" name="Прямоугольная выноска 7"/>
          <p:cNvSpPr/>
          <p:nvPr/>
        </p:nvSpPr>
        <p:spPr>
          <a:xfrm>
            <a:off x="714348" y="4572008"/>
            <a:ext cx="2643206" cy="1071570"/>
          </a:xfrm>
          <a:prstGeom prst="wedgeRectCallout">
            <a:avLst>
              <a:gd name="adj1" fmla="val 76277"/>
              <a:gd name="adj2" fmla="val -102179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ПУСТЫНЯ АТАКАМА – САМАЯ СУРОВАЯ ПУСТЫНЯ МИРА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9" name="Выноска-облако 8"/>
          <p:cNvSpPr/>
          <p:nvPr/>
        </p:nvSpPr>
        <p:spPr>
          <a:xfrm>
            <a:off x="4071934" y="1928802"/>
            <a:ext cx="928694" cy="642942"/>
          </a:xfrm>
          <a:prstGeom prst="cloudCallout">
            <a:avLst>
              <a:gd name="adj1" fmla="val -45931"/>
              <a:gd name="adj2" fmla="val 9178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Выноска-облако 9"/>
          <p:cNvSpPr/>
          <p:nvPr/>
        </p:nvSpPr>
        <p:spPr>
          <a:xfrm>
            <a:off x="5143504" y="3071810"/>
            <a:ext cx="928694" cy="642942"/>
          </a:xfrm>
          <a:prstGeom prst="cloudCallout">
            <a:avLst>
              <a:gd name="adj1" fmla="val -40139"/>
              <a:gd name="adj2" fmla="val 8899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Выноска-облако 10"/>
          <p:cNvSpPr/>
          <p:nvPr/>
        </p:nvSpPr>
        <p:spPr>
          <a:xfrm>
            <a:off x="4214810" y="2786058"/>
            <a:ext cx="928694" cy="642942"/>
          </a:xfrm>
          <a:prstGeom prst="cloudCallout">
            <a:avLst>
              <a:gd name="adj1" fmla="val -34347"/>
              <a:gd name="adj2" fmla="val 8759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715008" y="1643050"/>
            <a:ext cx="3143272" cy="100013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Южная Америка – самый влажный материк Земли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7410" name="Picture 2" descr="Картинка 9 из 12171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43570" y="4214818"/>
            <a:ext cx="3360702" cy="25157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2" name="Picture 4" descr="Картинка 48 из 12168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2844" y="1785926"/>
            <a:ext cx="3143272" cy="25146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40" name="Picture 8" descr="Картинка 42 из 778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30580" y="785794"/>
            <a:ext cx="4313420" cy="32289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38" name="Picture 6" descr="Картинка 24 из 7781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22275" y="4071943"/>
            <a:ext cx="3721726" cy="27860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14282" y="142852"/>
            <a:ext cx="6072230" cy="135732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i="1" dirty="0" smtClean="0">
                <a:solidFill>
                  <a:schemeClr val="tx1"/>
                </a:solidFill>
                <a:cs typeface="Aharoni" pitchFamily="2" charset="-79"/>
              </a:rPr>
              <a:t>Пустыни Северной Америки</a:t>
            </a:r>
            <a:endParaRPr lang="ru-RU" sz="4800" b="1" i="1" dirty="0">
              <a:solidFill>
                <a:schemeClr val="tx1"/>
              </a:solidFill>
              <a:cs typeface="Aharoni" pitchFamily="2" charset="-79"/>
            </a:endParaRPr>
          </a:p>
        </p:txBody>
      </p:sp>
      <p:pic>
        <p:nvPicPr>
          <p:cNvPr id="18434" name="Picture 2" descr="Картинка 19 из 165769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5794CA"/>
              </a:clrFrom>
              <a:clrTo>
                <a:srgbClr val="5794CA">
                  <a:alpha val="0"/>
                </a:srgbClr>
              </a:clrTo>
            </a:clrChange>
          </a:blip>
          <a:srcRect l="1493" t="2671" r="1493" b="3967"/>
          <a:stretch>
            <a:fillRect/>
          </a:stretch>
        </p:blipFill>
        <p:spPr bwMode="auto">
          <a:xfrm>
            <a:off x="2071670" y="1500174"/>
            <a:ext cx="5053165" cy="521495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ая выноска 5"/>
          <p:cNvSpPr/>
          <p:nvPr/>
        </p:nvSpPr>
        <p:spPr>
          <a:xfrm>
            <a:off x="428596" y="5143512"/>
            <a:ext cx="2643206" cy="785818"/>
          </a:xfrm>
          <a:prstGeom prst="wedgeRectCallout">
            <a:avLst>
              <a:gd name="adj1" fmla="val 70511"/>
              <a:gd name="adj2" fmla="val -104689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ДОЛИНА СМЕРТИ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7" name="Управляющая кнопка: фильм 6">
            <a:hlinkClick r:id="rId8" action="ppaction://program" highlightClick="1"/>
          </p:cNvPr>
          <p:cNvSpPr/>
          <p:nvPr/>
        </p:nvSpPr>
        <p:spPr>
          <a:xfrm>
            <a:off x="3214678" y="4429132"/>
            <a:ext cx="1000132" cy="357190"/>
          </a:xfrm>
          <a:prstGeom prst="actionButtonMovi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436" name="Picture 4" descr="Картинка 18 из 7781">
            <a:hlinkClick r:id="rId9"/>
          </p:cNvPr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42844" y="2643182"/>
            <a:ext cx="3036114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4" name="Picture 8" descr="Картинка 35 из 1069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49118" y="0"/>
            <a:ext cx="3894882" cy="23574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0" name="Picture 4" descr="Картинка 6 из 6495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 t="21398" b="17083"/>
          <a:stretch>
            <a:fillRect/>
          </a:stretch>
        </p:blipFill>
        <p:spPr bwMode="auto">
          <a:xfrm>
            <a:off x="0" y="4143379"/>
            <a:ext cx="3286116" cy="26865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14282" y="142852"/>
            <a:ext cx="5857916" cy="114300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i="1" dirty="0" smtClean="0">
                <a:solidFill>
                  <a:schemeClr val="tx1"/>
                </a:solidFill>
                <a:cs typeface="Aharoni" pitchFamily="2" charset="-79"/>
              </a:rPr>
              <a:t>Пустыни Евразии</a:t>
            </a:r>
            <a:endParaRPr lang="ru-RU" sz="4800" b="1" i="1" dirty="0">
              <a:solidFill>
                <a:schemeClr val="tx1"/>
              </a:solidFill>
              <a:cs typeface="Aharoni" pitchFamily="2" charset="-79"/>
            </a:endParaRPr>
          </a:p>
        </p:txBody>
      </p:sp>
      <p:pic>
        <p:nvPicPr>
          <p:cNvPr id="19458" name="Picture 2" descr="Картинка 1 из 4335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8FBFC"/>
              </a:clrFrom>
              <a:clrTo>
                <a:srgbClr val="F8FBFC">
                  <a:alpha val="0"/>
                </a:srgbClr>
              </a:clrTo>
            </a:clrChange>
          </a:blip>
          <a:srcRect t="10667"/>
          <a:stretch>
            <a:fillRect/>
          </a:stretch>
        </p:blipFill>
        <p:spPr bwMode="auto">
          <a:xfrm>
            <a:off x="1142976" y="1497292"/>
            <a:ext cx="6715172" cy="5360708"/>
          </a:xfrm>
          <a:prstGeom prst="rect">
            <a:avLst/>
          </a:prstGeom>
          <a:noFill/>
        </p:spPr>
      </p:pic>
      <p:sp>
        <p:nvSpPr>
          <p:cNvPr id="6" name="Прямоугольная выноска 5"/>
          <p:cNvSpPr/>
          <p:nvPr/>
        </p:nvSpPr>
        <p:spPr>
          <a:xfrm>
            <a:off x="0" y="3286124"/>
            <a:ext cx="2643206" cy="785818"/>
          </a:xfrm>
          <a:prstGeom prst="wedgeRectCallout">
            <a:avLst>
              <a:gd name="adj1" fmla="val 55588"/>
              <a:gd name="adj2" fmla="val 110240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АРАВИЙСКАЯ ПУСТЫНЯ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19462" name="Picture 6" descr="Картинка 26 из 1067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000496" y="3024094"/>
            <a:ext cx="2290743" cy="15257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ая выноска 6"/>
          <p:cNvSpPr/>
          <p:nvPr/>
        </p:nvSpPr>
        <p:spPr>
          <a:xfrm>
            <a:off x="6643702" y="4643446"/>
            <a:ext cx="2286048" cy="714380"/>
          </a:xfrm>
          <a:prstGeom prst="wedgeRectCallout">
            <a:avLst>
              <a:gd name="adj1" fmla="val -122343"/>
              <a:gd name="adj2" fmla="val -119747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ПУСТЫНЯ 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ТАКЛА - МАКАН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ая выноска 7"/>
          <p:cNvSpPr/>
          <p:nvPr/>
        </p:nvSpPr>
        <p:spPr>
          <a:xfrm>
            <a:off x="6143636" y="2428868"/>
            <a:ext cx="2643206" cy="785818"/>
          </a:xfrm>
          <a:prstGeom prst="wedgeRectCallout">
            <a:avLst>
              <a:gd name="adj1" fmla="val -69902"/>
              <a:gd name="adj2" fmla="val 104536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ПУСТЫНЯ ГОБИ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82</Words>
  <Application>Microsoft Office PowerPoint</Application>
  <PresentationFormat>Экран (4:3)</PresentationFormat>
  <Paragraphs>21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8</cp:revision>
  <dcterms:created xsi:type="dcterms:W3CDTF">2012-04-22T13:13:32Z</dcterms:created>
  <dcterms:modified xsi:type="dcterms:W3CDTF">2012-04-22T14:26:53Z</dcterms:modified>
</cp:coreProperties>
</file>