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2" r:id="rId8"/>
    <p:sldId id="260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50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7500"/>
            <a:ext cx="9144000" cy="462563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Способы решения нестандартных ситуаций в вопросах </a:t>
            </a:r>
            <a:br>
              <a:rPr lang="ru-RU" sz="40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нравственного воспитания </a:t>
            </a:r>
            <a:br>
              <a:rPr lang="ru-RU" sz="40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в семье</a:t>
            </a:r>
            <a:endParaRPr lang="ru-RU" sz="4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33256"/>
            <a:ext cx="9144000" cy="11247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МБДОУ № 46, группа «Сказка»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Воспитатель Ершова Светлана Леонидовна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13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54" y="0"/>
            <a:ext cx="920065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1723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Ситуация № 1</a:t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Ребенок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встретил маму, когда она пришла с работы, предложил ей тапочки и помог накрыть на стол. После ужина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они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вместе с мамой убрали со стола, помыли посуду и сели выполнять задание, которое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мальчик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не смог выполнить сам. Мама помогла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ему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выполнить задание, нежно обняла и поцеловала.</a:t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Вопрос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: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Как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вы думаете, какие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взаимоотношения </a:t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между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мамой и сыном?</a:t>
            </a:r>
          </a:p>
        </p:txBody>
      </p:sp>
    </p:spTree>
    <p:extLst>
      <p:ext uri="{BB962C8B-B14F-4D97-AF65-F5344CB8AC3E}">
        <p14:creationId xmlns:p14="http://schemas.microsoft.com/office/powerpoint/2010/main" val="62910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54" y="0"/>
            <a:ext cx="920065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9411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Ситуация № 2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Наташе очень хотелось сделать для мамы сюрприз, она прибрала игрушки в комнате и вымыла посуду. Когда мама пришла с работы, девочка радостно бросилась к ней и поцеловала.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У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мамы было плохое настроение, она не заметила, как постаралась её дочь и никак не отреагировала на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ее поцелуй.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Вопрос: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Как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бы вы поступили на месте мамы?</a:t>
            </a:r>
          </a:p>
        </p:txBody>
      </p:sp>
    </p:spTree>
    <p:extLst>
      <p:ext uri="{BB962C8B-B14F-4D97-AF65-F5344CB8AC3E}">
        <p14:creationId xmlns:p14="http://schemas.microsoft.com/office/powerpoint/2010/main" val="6433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54" y="0"/>
            <a:ext cx="920065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9715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Ситуация № 3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Мальчик провинился и был наказан, отец запретил выходить ему из дома. Пришли друзья мальчика и позвали его в кино.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Мама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решила пожалеть сына и стала уговаривать отца отпустить его с друзьями. Произошёл конфликт между родителями.</a:t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Вопрос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: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Почему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произошел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конфликт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между родителями?</a:t>
            </a:r>
          </a:p>
        </p:txBody>
      </p:sp>
    </p:spTree>
    <p:extLst>
      <p:ext uri="{BB962C8B-B14F-4D97-AF65-F5344CB8AC3E}">
        <p14:creationId xmlns:p14="http://schemas.microsoft.com/office/powerpoint/2010/main" val="120615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54" y="0"/>
            <a:ext cx="920065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+mn-lt"/>
              </a:rPr>
              <a:t>Ситуация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№ 4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- Папа, а меня Нина Петровна похвалила! Я запомнила стихотворение быстрее всех! Хочешь, расскажу? – девочка радостно скачет, ей не терпится поделиться с отцом удачей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.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- Лучше расскажи мне о своем поведении, что ты натворила вчера? – строго говорит отец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.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Лицо девочки меркнет. Напрасно весь день вынашивала она в себе заряд радости… Дома девочка делает еще один заход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: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- Мама, хочешь, расскажу стихотворение про елочку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?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- Мне не до елочки сейчас. Позже расскажешь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.</a:t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Вопросы: </a:t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Что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испытывает ребенок в подобной ситуации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?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Чем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в дальнейшем чревато невнимание родителей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к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проблемам дочери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?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Стараетесь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ли вы поддержать стремление своего ребенка поделиться с вами своими радостями и огорчениями?</a:t>
            </a:r>
          </a:p>
        </p:txBody>
      </p:sp>
    </p:spTree>
    <p:extLst>
      <p:ext uri="{BB962C8B-B14F-4D97-AF65-F5344CB8AC3E}">
        <p14:creationId xmlns:p14="http://schemas.microsoft.com/office/powerpoint/2010/main" val="370775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54" y="0"/>
            <a:ext cx="920065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813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Ситуация № 5</a:t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Мама говорит пятилетнему сыну: - Пора спать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.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А сын заявляет: - Не хочу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!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Мама делает вид, что не слышит ответа сына, и продолжает: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Кого же ты сегодня возьмешь с собой смотреть сны –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мишку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или зайца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?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И вот мальчик тянется к зайцу,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послушно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ложиться спать.</a:t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Вопросы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: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Какой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прием использовала мама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?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Вы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используете подобные приемы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?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В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чем их эффективность на ваш взгляд?</a:t>
            </a:r>
          </a:p>
        </p:txBody>
      </p:sp>
    </p:spTree>
    <p:extLst>
      <p:ext uri="{BB962C8B-B14F-4D97-AF65-F5344CB8AC3E}">
        <p14:creationId xmlns:p14="http://schemas.microsoft.com/office/powerpoint/2010/main" val="305656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54" y="0"/>
            <a:ext cx="920065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3296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+mn-lt"/>
              </a:rPr>
              <a:t>Ситуация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№ 6</a:t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Пятилетний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Алеша баловался за столом во время обеда, несмотря на замечания взрослых. В конце концов, он подавился и начал кашлять. Его наказали – поставили в угол.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После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того как мальчик «отбыл наказание», отец спросил его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: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- Будешь еще так делать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?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- Нет, - ответил ребенок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.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- А ты понял, за что тебя наказали? – догадался спросить отец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.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- Да, за то, что я кашлял, - ответил ребенок.</a:t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Вопрос:</a:t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 Какими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, по вашему мнению,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могут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быть последствия взаимонепонимания? </a:t>
            </a:r>
          </a:p>
        </p:txBody>
      </p:sp>
    </p:spTree>
    <p:extLst>
      <p:ext uri="{BB962C8B-B14F-4D97-AF65-F5344CB8AC3E}">
        <p14:creationId xmlns:p14="http://schemas.microsoft.com/office/powerpoint/2010/main" val="237871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535" y="0"/>
            <a:ext cx="920065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0"/>
            <a:ext cx="9252520" cy="350100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+mn-lt"/>
              </a:rPr>
              <a:t>Ситуация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№ 7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 Выпал первый снег. Дети явились домой довольные, но в грязной и мокрой одежде. Мать в качестве наказания поручает им мыть полы.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Вопрос: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Права ли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она? Как поступили бы вы?</a:t>
            </a:r>
          </a:p>
        </p:txBody>
      </p:sp>
    </p:spTree>
    <p:extLst>
      <p:ext uri="{BB962C8B-B14F-4D97-AF65-F5344CB8AC3E}">
        <p14:creationId xmlns:p14="http://schemas.microsoft.com/office/powerpoint/2010/main" val="334648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54" y="0"/>
            <a:ext cx="920065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6093296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+mn-lt"/>
              </a:rPr>
              <a:t>Хотите ли вы, не хотите ли,</a:t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Но дело, товарищи, в том,</a:t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Что, прежде всего мы - родители,</a:t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А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все остальное - потом!</a:t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+mn-lt"/>
              </a:rPr>
            </a:br>
            <a:r>
              <a:rPr lang="ru-RU" sz="2400" dirty="0">
                <a:solidFill>
                  <a:srgbClr val="C00000"/>
                </a:solidFill>
                <a:latin typeface="+mn-lt"/>
              </a:rPr>
              <a:t>Удачи вам, дорогие родители!</a:t>
            </a:r>
          </a:p>
        </p:txBody>
      </p:sp>
    </p:spTree>
    <p:extLst>
      <p:ext uri="{BB962C8B-B14F-4D97-AF65-F5344CB8AC3E}">
        <p14:creationId xmlns:p14="http://schemas.microsoft.com/office/powerpoint/2010/main" val="142104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47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Способы решения нестандартных ситуаций в вопросах  нравственного воспитания  в семье</vt:lpstr>
      <vt:lpstr>Ситуация № 1  Ребенок встретил маму, когда она пришла с работы, предложил ей тапочки и помог накрыть на стол. После ужина они вместе с мамой убрали со стола, помыли посуду и сели выполнять задание, которое мальчик не смог выполнить сам. Мама помогла ему выполнить задание, нежно обняла и поцеловала.   Вопрос:  Как вы думаете, какие  взаимоотношения  между мамой и сыном?</vt:lpstr>
      <vt:lpstr>Ситуация № 2  Наташе очень хотелось сделать для мамы сюрприз, она прибрала игрушки в комнате и вымыла посуду. Когда мама пришла с работы, девочка радостно бросилась к ней и поцеловала.  У мамы было плохое настроение, она не заметила, как постаралась её дочь и никак не отреагировала на ее поцелуй.   Вопрос:  Как бы вы поступили на месте мамы?</vt:lpstr>
      <vt:lpstr>Ситуация № 3  Мальчик провинился и был наказан, отец запретил выходить ему из дома. Пришли друзья мальчика и позвали его в кино.  Мама решила пожалеть сына и стала уговаривать отца отпустить его с друзьями. Произошёл конфликт между родителями.   Вопрос:  Почему произошел  конфликт между родителями?</vt:lpstr>
      <vt:lpstr>Ситуация № 4  - Папа, а меня Нина Петровна похвалила! Я запомнила стихотворение быстрее всех! Хочешь, расскажу? – девочка радостно скачет, ей не терпится поделиться с отцом удачей. - Лучше расскажи мне о своем поведении, что ты натворила вчера? – строго говорит отец. Лицо девочки меркнет. Напрасно весь день вынашивала она в себе заряд радости… Дома девочка делает еще один заход: - Мама, хочешь, расскажу стихотворение про елочку? - Мне не до елочки сейчас. Позже расскажешь.  Вопросы:  Что испытывает ребенок в подобной ситуации? Чем в дальнейшем чревато невнимание родителей  к проблемам дочери? Стараетесь ли вы поддержать стремление своего ребенка поделиться с вами своими радостями и огорчениями?</vt:lpstr>
      <vt:lpstr>Ситуация № 5   Мама говорит пятилетнему сыну: - Пора спать. А сын заявляет: - Не хочу! Мама делает вид, что не слышит ответа сына, и продолжает:  - Кого же ты сегодня возьмешь с собой смотреть сны –  мишку или зайца? И вот мальчик тянется к зайцу,  послушно ложиться спать.   Вопросы: Какой прием использовала мама? Вы используете подобные приемы? В чем их эффективность на ваш взгляд?</vt:lpstr>
      <vt:lpstr>Ситуация № 6  Пятилетний Алеша баловался за столом во время обеда, несмотря на замечания взрослых. В конце концов, он подавился и начал кашлять. Его наказали – поставили в угол.  После того как мальчик «отбыл наказание», отец спросил его: - Будешь еще так делать? - Нет, - ответил ребенок. - А ты понял, за что тебя наказали? – догадался спросить отец. - Да, за то, что я кашлял, - ответил ребенок.   Вопрос:  Какими, по вашему мнению,  могут быть последствия взаимонепонимания? </vt:lpstr>
      <vt:lpstr>Ситуация № 7   Выпал первый снег. Дети явились домой довольные, но в грязной и мокрой одежде. Мать в качестве наказания поручает им мыть полы.    Вопрос:  Права ли она? Как поступили бы вы?</vt:lpstr>
      <vt:lpstr>Хотите ли вы, не хотите ли,  Но дело, товарищи, в том,  Что, прежде всего мы - родители,  А все остальное - потом!       Удачи вам, дорогие родители!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решения нестандартных ситуаций в вопросах нравственного воспитания</dc:title>
  <dc:creator>2</dc:creator>
  <cp:lastModifiedBy>Windows User</cp:lastModifiedBy>
  <cp:revision>7</cp:revision>
  <dcterms:created xsi:type="dcterms:W3CDTF">2022-02-18T12:27:25Z</dcterms:created>
  <dcterms:modified xsi:type="dcterms:W3CDTF">2022-02-18T14:13:51Z</dcterms:modified>
</cp:coreProperties>
</file>