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3F83B-7830-4FE8-AA69-46D5D7719952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DDD4-DBA2-40EF-B2DE-F83C9F4AA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Роль семьи в профилактике правонарушений среди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несовершеннолетних.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071678"/>
            <a:ext cx="71532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Девять правил для подростков в помощь родителям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Говори в сети только то, что скажешь, глядя в глаза.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 показывай информацию о себе никому, кроме близких друзей.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 трави других.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Травят тебя — закрывай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аккаунт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Не рассказывай о себе незнакомцам.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Важно сказать «нет» предложениям о переписке,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созвоне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встрече.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Троллинг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не повод для нервных потрясений.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У шутки могут быть далеко идущие последствия.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За экраном такие же люди, как ты, помни об этом всегда.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01_28_w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57422" y="2714620"/>
            <a:ext cx="4449763" cy="2752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500042"/>
            <a:ext cx="5900750" cy="562612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Кто-то, когда-то должен ответить,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Высветив правду, истину вскрыв,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же такое – трудные дети?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Вечный вопрос и больной, как нарыв.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Вот он сидит перед нами, взгляните,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Сжался пружиной, отчаялся он,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Словно стена без дверей и окон.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Вот они, главные истины эти: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Поздно заметили… поздно учли…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Нет! Не рождаются трудные дети!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Просто им вовремя не помогли.</a:t>
            </a:r>
          </a:p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Давидович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Причины, по которым подростки чаще всего совершают правонарушения: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Подростки без должного почтения относятся к закону. 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2. Из-за отсутствия контроля со стороны родителей, подросток часто совершает противоправные поступки: употребляет алкоголь, участвует в драках, оскорбляет окружающих. 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3. Зачастую, из-за отсутствия занятости молодых людей, противоправные действия совершаются от скуки и безделья.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Стадии отклоняющегося поведения: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863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-неодобряемое поведение;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порицаемое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поведение;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поведение;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предпреступное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поведение;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противоправное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или преступное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поведение.</a:t>
            </a:r>
          </a:p>
          <a:p>
            <a:pPr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357298"/>
            <a:ext cx="3709996" cy="510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Неблагоприятные условия семейного воспитания.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214422"/>
            <a:ext cx="4929222" cy="528641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Асоциальное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поведение родителей.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Недостаточное внимание и любовь со стороны родителей.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Гиперопека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Чрезмерное удовлетворение потребностей ребенка.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Чрезмерная требовательность и авторитарность родителей.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34575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орога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в четырнадцать шагов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Шаг 1. Сохраняйте спокойствие и достоинство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2. Разберитесь в ситуации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3. Сохраните доверие ребенка к себе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4. Узнайте как можно больше о том, что происходит с </a:t>
            </a:r>
            <a:r>
              <a:rPr lang="ru-RU" sz="2800" b="1" dirty="0" smtClean="0"/>
              <a:t>вашим</a:t>
            </a:r>
            <a:r>
              <a:rPr lang="ru-RU" sz="2800" dirty="0" smtClean="0"/>
              <a:t> </a:t>
            </a:r>
            <a:r>
              <a:rPr lang="ru-RU" sz="2800" b="1" dirty="0" smtClean="0"/>
              <a:t>ребенком</a:t>
            </a:r>
            <a:endParaRPr lang="ru-RU" sz="2800" dirty="0"/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Шаг 5. Измените свое отношение к ребенку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6. Не позволяйте собой манипулировать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7. Не исправляйте за ребенка его ошибки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8. Меньше говорите, а больше делайте</a:t>
            </a:r>
            <a:endParaRPr lang="ru-RU" sz="2800" dirty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Шаг 9. Приложите усилия, чтобы восстановить взаимопонимание </a:t>
            </a:r>
            <a:r>
              <a:rPr lang="ru-RU" sz="2800" b="1" dirty="0" smtClean="0"/>
              <a:t>с</a:t>
            </a:r>
            <a:r>
              <a:rPr lang="ru-RU" sz="2800" dirty="0" smtClean="0"/>
              <a:t> </a:t>
            </a:r>
            <a:r>
              <a:rPr lang="ru-RU" sz="2800" b="1" dirty="0" smtClean="0"/>
              <a:t>ребенком</a:t>
            </a:r>
            <a:endParaRPr lang="ru-RU" sz="2800" dirty="0"/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Шаг 10. Предоставьте ребенку возможность исправить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поведение самостоятельно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Шаг 11. Не пускайте процесс на самотек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Шаг 12. Восстановите доверие к ребенку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Шаг 13. Установите разумные границы контроля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Шаг 14. Помогайте ребенку изменить жизнь к лучшему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детей, выросших в  социальных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сетях: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утрачиваются навыки межличностного общения,  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развивается синдром гиперактивности,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отмечается подъем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психотических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проявлений, таких как  бред, беспокойство, спутанность сознания, тревога, повышенная уязвимость,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формируется ощущение безнаказанности,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отсутствуют знания о добре и зле, о моральных законах социума, о границах поведения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420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Роль семьи в профилактике правонарушений среди несовершеннолетних. </vt:lpstr>
      <vt:lpstr>Слайд 2</vt:lpstr>
      <vt:lpstr> Причины, по которым подростки чаще всего совершают правонарушения:  </vt:lpstr>
      <vt:lpstr> Стадии отклоняющегося поведения:  </vt:lpstr>
      <vt:lpstr> Неблагоприятные условия семейного воспитания. </vt:lpstr>
      <vt:lpstr> «Дорога в четырнадцать шагов» </vt:lpstr>
      <vt:lpstr>Слайд 7</vt:lpstr>
      <vt:lpstr>Слайд 8</vt:lpstr>
      <vt:lpstr>У детей, выросших в  социальных сетях: </vt:lpstr>
      <vt:lpstr>Девять правил для подростков в помощь родителям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профилактике правонарушений среди несовершеннолетних. </dc:title>
  <dc:creator>User</dc:creator>
  <cp:lastModifiedBy>User</cp:lastModifiedBy>
  <cp:revision>9</cp:revision>
  <dcterms:created xsi:type="dcterms:W3CDTF">2018-01-24T08:41:19Z</dcterms:created>
  <dcterms:modified xsi:type="dcterms:W3CDTF">2018-01-26T08:13:56Z</dcterms:modified>
</cp:coreProperties>
</file>