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B9268E-4062-4B8E-BC8B-D61A0531D6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653D6A-641D-4153-868F-2768D1CD6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E73214-3575-4730-AE9B-0457AE725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8E7D2-7618-4F4C-8FAF-4E05D5EDD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51F83E-478B-4180-B103-0C55CEC1D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50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6E6C7-D40A-4833-BB68-658CAC84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5990225-1FDE-416A-8B41-A8A28096E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54BBC4-DFE2-4B62-896C-6DE699CC4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8EF8B7-2C1C-4B50-9EA7-C8C265BC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AC2471-D133-4341-BDB1-A9B0A9A6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0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69DCAE-AB99-4DC9-B565-E76C6619A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8C2A28-9DC0-45C3-B284-8D4570879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C56387-851B-46CC-BFC6-33B0E586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36A7CD-D873-4D72-AA0B-995DD67DF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FFB395-94F8-4819-938E-03671D1BC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29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AFF53B-FB70-4817-AEEA-A2330B86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1872B6-A5B8-4635-9AFB-E98A35287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34783E-2E99-458B-A824-F076EEAA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6D46ED-7620-4D2B-8DC7-351D4B39E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39F94F-9A16-49C4-BE5B-7AD2CE5A2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0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F9518A-B57B-4FEA-B362-E331F117E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E7283D1-8B89-47BA-A10E-7F09463D1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1EC983-C9EA-4292-9E0C-61279DF80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B5B6A1-463D-43A0-8D42-48069EE8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02FCA6-04C9-4504-85C6-68BA070C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8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75E5D-7B70-4B5F-AA1B-C2C72C7B3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25A7E8-690F-41F0-8C86-CD77C3B921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801819-4472-4612-A422-2189F245D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DFEB78-5DE2-4D2F-9BB4-34628E31C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CD1AF6-0822-498D-9F76-7BFFC8412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91B702-E6B9-4C31-967E-C18FC413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2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97F5F-5A8F-439B-9E35-AB5B521DF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0FA733-AAC2-44D0-A514-8D9F7144F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6D3FD8-C3D0-4CB8-8D2F-4A003B421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42EC610-CA64-49A4-A704-001551469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956C8AE-1144-4261-A7EA-6D7536FE10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02AC367-8F43-4B9B-AD7D-C53B98A7B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5DC9B1-112C-4284-AA5B-30DB7B64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E7BFCF-D117-4727-8B45-A025D320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7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B288E-F38A-4DE6-9153-C798CBDE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A7A19-22FB-4019-9DBF-05B973F81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BE4380-79F7-4B23-A2AF-E730BC8C8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16A50F-6FA6-4B5F-8F3B-B67B21046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32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5BE43DD-291C-4CAA-BDE3-EEDCBDF0B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93C7709-5052-49A6-9BBE-EF52442FA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C9071C-7587-4743-BC05-C5B9DAEEF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91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D3E3D-9F04-4A6C-AAF1-4B13E12FB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43902B-16B1-4875-82FA-7112D19C3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9B2088-3804-4CD0-AC00-F3DE723A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57AB64-8816-4AC6-9119-37DEF5D32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45F6C2-CDE1-49F6-BC15-4822954AC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9E7627-2035-4E99-A598-83C9C95DD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7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32A6C-5DA8-43A1-AD6D-7ADBD379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D77016C-38FF-4B5C-94E0-7ED4636E5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DBA35B-1836-487E-8AEF-AEC5CD113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2C5CD4-385D-4AFA-81FE-349A14F4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7B9FA-18F8-4666-BA3F-DAAE835BD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9F5780-A800-43FA-A049-D3EB2E944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71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8D645-9E36-45BD-8605-B39DEB6F9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380752-F07B-4B07-BACF-2B4089EA1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8CA5AF-5139-4C69-A3E5-B35C961CD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F6DA6-BD22-49E5-A5E5-C99A897932F3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A12178-D922-40EF-9787-B83F24AD0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E10028-6167-4FAD-9EF7-FBEA1EE8D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1C132-C9D5-453A-B535-0CD22BC5E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B798868-BF7D-46E7-BCB8-975A40B8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" y="0"/>
            <a:ext cx="1218649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B1DD08-F5A7-4F12-8864-580046013652}"/>
              </a:ext>
            </a:extLst>
          </p:cNvPr>
          <p:cNvSpPr txBox="1"/>
          <p:nvPr/>
        </p:nvSpPr>
        <p:spPr>
          <a:xfrm>
            <a:off x="3191608" y="307731"/>
            <a:ext cx="584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МДОУ «Детский сад «Родничок» </a:t>
            </a:r>
            <a:r>
              <a:rPr lang="ru-RU" dirty="0" err="1"/>
              <a:t>г.Надыма</a:t>
            </a:r>
            <a:r>
              <a:rPr lang="ru-RU" dirty="0"/>
              <a:t>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EA570-FF34-44DD-A00B-9A12BF87EBBB}"/>
              </a:ext>
            </a:extLst>
          </p:cNvPr>
          <p:cNvSpPr txBox="1"/>
          <p:nvPr/>
        </p:nvSpPr>
        <p:spPr>
          <a:xfrm>
            <a:off x="2532185" y="1160586"/>
            <a:ext cx="6614012" cy="749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PT Astra Serif"/>
                <a:ea typeface="Calibri" panose="020F0502020204030204" pitchFamily="34" charset="0"/>
                <a:cs typeface="Times New Roman" panose="02020603050405020304" pitchFamily="18" charset="0"/>
              </a:rPr>
              <a:t>Познание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  <a:effectLst/>
                <a:latin typeface="PT Astra Serif"/>
                <a:ea typeface="Calibri" panose="020F0502020204030204" pitchFamily="34" charset="0"/>
                <a:cs typeface="Times New Roman" panose="02020603050405020304" pitchFamily="18" charset="0"/>
              </a:rPr>
              <a:t>«Любимый край-родной Ямал»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3295D56-13D8-46C1-9F41-399B2A7D5C25}"/>
              </a:ext>
            </a:extLst>
          </p:cNvPr>
          <p:cNvSpPr/>
          <p:nvPr/>
        </p:nvSpPr>
        <p:spPr>
          <a:xfrm rot="10800000" flipV="1">
            <a:off x="2057400" y="2560746"/>
            <a:ext cx="82165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T Astra Serif"/>
                <a:ea typeface="Calibri" panose="020F0502020204030204" pitchFamily="34" charset="0"/>
                <a:cs typeface="Times New Roman" panose="02020603050405020304" pitchFamily="18" charset="0"/>
              </a:rPr>
              <a:t>Тема: «Северные поэты»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AC431B-93AE-4260-9FFA-1D1E0A7BC425}"/>
              </a:ext>
            </a:extLst>
          </p:cNvPr>
          <p:cNvSpPr txBox="1"/>
          <p:nvPr/>
        </p:nvSpPr>
        <p:spPr>
          <a:xfrm>
            <a:off x="8950569" y="5029201"/>
            <a:ext cx="3059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 воспитатель </a:t>
            </a:r>
            <a:r>
              <a:rPr lang="ru-RU" dirty="0" err="1"/>
              <a:t>Ишмуратова</a:t>
            </a:r>
            <a:r>
              <a:rPr lang="ru-RU" dirty="0"/>
              <a:t> А.Ф.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E8F09D-85E3-4B46-B9F1-4DFFA370D16D}"/>
              </a:ext>
            </a:extLst>
          </p:cNvPr>
          <p:cNvSpPr txBox="1"/>
          <p:nvPr/>
        </p:nvSpPr>
        <p:spPr>
          <a:xfrm>
            <a:off x="5081953" y="6220654"/>
            <a:ext cx="198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Надым, 2022</a:t>
            </a:r>
          </a:p>
        </p:txBody>
      </p:sp>
    </p:spTree>
    <p:extLst>
      <p:ext uri="{BB962C8B-B14F-4D97-AF65-F5344CB8AC3E}">
        <p14:creationId xmlns:p14="http://schemas.microsoft.com/office/powerpoint/2010/main" val="275597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BA19F8-647A-44D7-B113-B5ABFFE44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9BB6DE-F8C8-4FAE-9B1D-BB1388317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938" y="1494692"/>
            <a:ext cx="3604055" cy="472146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F72787-CDC2-41F9-9418-CC39C9AE6794}"/>
              </a:ext>
            </a:extLst>
          </p:cNvPr>
          <p:cNvSpPr/>
          <p:nvPr/>
        </p:nvSpPr>
        <p:spPr>
          <a:xfrm>
            <a:off x="1538654" y="281354"/>
            <a:ext cx="88382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Юван</a:t>
            </a:r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Николаевич </a:t>
            </a:r>
            <a:r>
              <a:rPr lang="ru-RU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Шесталов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A260DB-9BEB-42CF-B262-00F8F7493E3B}"/>
              </a:ext>
            </a:extLst>
          </p:cNvPr>
          <p:cNvSpPr txBox="1"/>
          <p:nvPr/>
        </p:nvSpPr>
        <p:spPr>
          <a:xfrm>
            <a:off x="1072662" y="1204684"/>
            <a:ext cx="6365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Известный мансийский поэт и прозаик, один из самых ярких представителей этого удивительного народа, но все-таки больше и главным образом – первый профессиональный поэт манси.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084FFC-EA3E-466B-B102-F7E9ECE366EC}"/>
              </a:ext>
            </a:extLst>
          </p:cNvPr>
          <p:cNvSpPr txBox="1"/>
          <p:nvPr/>
        </p:nvSpPr>
        <p:spPr>
          <a:xfrm>
            <a:off x="923192" y="3429000"/>
            <a:ext cx="63209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Творчество </a:t>
            </a:r>
            <a:r>
              <a:rPr lang="ru-RU" dirty="0" err="1"/>
              <a:t>Ювана</a:t>
            </a:r>
            <a:r>
              <a:rPr lang="ru-RU" dirty="0"/>
              <a:t> </a:t>
            </a:r>
            <a:r>
              <a:rPr lang="ru-RU" dirty="0" err="1"/>
              <a:t>Шесталова</a:t>
            </a:r>
            <a:r>
              <a:rPr lang="ru-RU" dirty="0"/>
              <a:t> корнями своими уходит в </a:t>
            </a:r>
          </a:p>
          <a:p>
            <a:r>
              <a:rPr lang="ru-RU" dirty="0"/>
              <a:t>мансийский фольклор. Писатель – блистательный знаток</a:t>
            </a:r>
          </a:p>
          <a:p>
            <a:r>
              <a:rPr lang="ru-RU" dirty="0"/>
              <a:t> обрядов и обычаев, легенд и былин своего народа. </a:t>
            </a:r>
          </a:p>
          <a:p>
            <a:r>
              <a:rPr lang="ru-RU" dirty="0"/>
              <a:t>Первая книга </a:t>
            </a:r>
            <a:r>
              <a:rPr lang="ru-RU" dirty="0" err="1"/>
              <a:t>Ювана</a:t>
            </a:r>
            <a:r>
              <a:rPr lang="ru-RU" dirty="0"/>
              <a:t> </a:t>
            </a:r>
            <a:r>
              <a:rPr lang="ru-RU" dirty="0" err="1"/>
              <a:t>Шесталова</a:t>
            </a:r>
            <a:r>
              <a:rPr lang="ru-RU" dirty="0"/>
              <a:t> была издана в Тюмени в 1958</a:t>
            </a:r>
          </a:p>
          <a:p>
            <a:r>
              <a:rPr lang="ru-RU" dirty="0"/>
              <a:t>Году на мансийском языке. Называлась она «</a:t>
            </a:r>
            <a:r>
              <a:rPr lang="ru-RU" dirty="0" err="1"/>
              <a:t>Макемат</a:t>
            </a:r>
            <a:r>
              <a:rPr lang="ru-RU" dirty="0"/>
              <a:t>», что</a:t>
            </a:r>
          </a:p>
          <a:p>
            <a:r>
              <a:rPr lang="ru-RU" dirty="0"/>
              <a:t>в переводе означает дыхание родной земли.</a:t>
            </a:r>
          </a:p>
        </p:txBody>
      </p:sp>
    </p:spTree>
    <p:extLst>
      <p:ext uri="{BB962C8B-B14F-4D97-AF65-F5344CB8AC3E}">
        <p14:creationId xmlns:p14="http://schemas.microsoft.com/office/powerpoint/2010/main" val="289186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33549E-B754-41E8-8FCC-6AE875C40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453FA9-A5C5-4AEE-9EEA-276AED6327E7}"/>
              </a:ext>
            </a:extLst>
          </p:cNvPr>
          <p:cNvSpPr txBox="1"/>
          <p:nvPr/>
        </p:nvSpPr>
        <p:spPr>
          <a:xfrm>
            <a:off x="624254" y="1178169"/>
            <a:ext cx="852194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Кулик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Ийрув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ийрув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!» — кричит кулик.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Ийрув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ийрув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!» — плачет, поёт.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Если так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Закричит кулик,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Скоро дождь пойдёт.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CE1BDB-21EA-4618-A53B-08D38614E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470" y="1289523"/>
            <a:ext cx="5126407" cy="439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6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9985259-F7D5-4633-A7F0-060B6638E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69B614-812C-48A5-8A3D-50A24846807F}"/>
              </a:ext>
            </a:extLst>
          </p:cNvPr>
          <p:cNvSpPr txBox="1"/>
          <p:nvPr/>
        </p:nvSpPr>
        <p:spPr>
          <a:xfrm>
            <a:off x="465992" y="378069"/>
            <a:ext cx="431702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Гагара</a:t>
            </a:r>
          </a:p>
          <a:p>
            <a:endParaRPr lang="ru-RU" dirty="0"/>
          </a:p>
          <a:p>
            <a:r>
              <a:rPr lang="ru-RU" dirty="0"/>
              <a:t>Словно маленький самолёт — гагара.</a:t>
            </a:r>
          </a:p>
          <a:p>
            <a:r>
              <a:rPr lang="ru-RU" dirty="0"/>
              <a:t>Бежит по плёсу гагара.</a:t>
            </a:r>
          </a:p>
          <a:p>
            <a:r>
              <a:rPr lang="ru-RU" dirty="0"/>
              <a:t>Останется след</a:t>
            </a:r>
          </a:p>
          <a:p>
            <a:r>
              <a:rPr lang="ru-RU" dirty="0"/>
              <a:t>На светлой волне,</a:t>
            </a:r>
          </a:p>
          <a:p>
            <a:r>
              <a:rPr lang="ru-RU" dirty="0"/>
              <a:t>Когда пробежит гагара.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B0623C-E0A1-47F8-B5EE-EF82E46BAAD8}"/>
              </a:ext>
            </a:extLst>
          </p:cNvPr>
          <p:cNvSpPr txBox="1"/>
          <p:nvPr/>
        </p:nvSpPr>
        <p:spPr>
          <a:xfrm>
            <a:off x="465992" y="4583162"/>
            <a:ext cx="109024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0" i="1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i="1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b="0" i="1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i="1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b="0" i="1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i="1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© 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Юван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Шесталов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1962 г. Пересказ с мансийского Сергея Козлова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D8829A-7624-4A34-8F00-4693A3B1B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5" y="2686393"/>
            <a:ext cx="3966707" cy="26510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BED403A-C4CB-4C55-8345-26D45922E6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08" y="319773"/>
            <a:ext cx="4053253" cy="541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91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A74E22-8B5D-4CFF-891B-DFFD34FA2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B8544E-DE06-43BD-85D9-E1C0D944428E}"/>
              </a:ext>
            </a:extLst>
          </p:cNvPr>
          <p:cNvSpPr txBox="1"/>
          <p:nvPr/>
        </p:nvSpPr>
        <p:spPr>
          <a:xfrm>
            <a:off x="3048733" y="1859340"/>
            <a:ext cx="86450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Певец Заполярья - так называют земляки ненецкого поэта Прокопия </a:t>
            </a:r>
            <a:r>
              <a:rPr lang="ru-RU" b="0" i="0" dirty="0" err="1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Явтысого</a:t>
            </a:r>
            <a:r>
              <a:rPr lang="ru-RU" b="0" i="0" dirty="0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. В этом году Прокопию </a:t>
            </a:r>
            <a:r>
              <a:rPr lang="ru-RU" b="0" i="0" dirty="0" err="1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Явтысому</a:t>
            </a:r>
            <a:r>
              <a:rPr lang="ru-RU" b="0" i="0" dirty="0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 исполнилось бы 85 лет. Поэт-лирик, писатель и драматург, художник-иллюстратор. В его лирической поэзии так трепетно звучит сыновья любовь к отчему краю, пронизанная тревогой и болью за искалеченную природу. Поэту удаётся тонкое и бережное проникновение в психологию своих лирических героев. Без преувеличения Прокопия </a:t>
            </a:r>
            <a:r>
              <a:rPr lang="ru-RU" b="0" i="0" dirty="0" err="1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Явтысого</a:t>
            </a:r>
            <a:r>
              <a:rPr lang="ru-RU" b="0" i="0" dirty="0">
                <a:solidFill>
                  <a:srgbClr val="4A4646"/>
                </a:solidFill>
                <a:effectLst/>
                <a:latin typeface="Times New Roman" panose="02020603050405020304" pitchFamily="18" charset="0"/>
              </a:rPr>
              <a:t> можно назвать национальным героем ненецкого края, ярчайшим выразителем культуры Крайнего Севера.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27F275-9AED-4E99-AF86-4A9D793AE630}"/>
              </a:ext>
            </a:extLst>
          </p:cNvPr>
          <p:cNvSpPr/>
          <p:nvPr/>
        </p:nvSpPr>
        <p:spPr>
          <a:xfrm>
            <a:off x="2743200" y="246185"/>
            <a:ext cx="62855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Прокопий </a:t>
            </a:r>
            <a:r>
              <a:rPr lang="ru-RU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Явтысый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E677C51F-AF50-4C8C-B237-89C42A0E3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90" y="1234099"/>
            <a:ext cx="2733243" cy="340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5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745F4A-1C0D-4B27-AC33-3819ED685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BA3E91-ADAB-4023-B727-BEA6D8077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170" y="82426"/>
            <a:ext cx="7634654" cy="57259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4EBB3C-9A04-4F60-A42A-8CDC2C080C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99" y="997927"/>
            <a:ext cx="3737020" cy="266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33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264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PT Astra Serif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 Ишмуратов</dc:creator>
  <cp:lastModifiedBy>Руслан Ишмуратов</cp:lastModifiedBy>
  <cp:revision>5</cp:revision>
  <dcterms:created xsi:type="dcterms:W3CDTF">2022-02-11T07:27:11Z</dcterms:created>
  <dcterms:modified xsi:type="dcterms:W3CDTF">2022-02-11T08:19:19Z</dcterms:modified>
</cp:coreProperties>
</file>