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E5EE478-7B79-423E-B333-40EA0C402A6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0E8AC17-BE68-446A-BDAD-9A51AA607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16455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00723">
            <a:off x="3400034" y="4358393"/>
            <a:ext cx="1395717" cy="21695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785794"/>
            <a:ext cx="5429288" cy="3286148"/>
          </a:xfrm>
        </p:spPr>
        <p:txBody>
          <a:bodyPr/>
          <a:lstStyle/>
          <a:p>
            <a:pPr algn="ctr"/>
            <a:r>
              <a:rPr lang="ru-RU" dirty="0" smtClean="0"/>
              <a:t>Викторина «Путешествие по произведениям </a:t>
            </a:r>
            <a:r>
              <a:rPr lang="ru-RU" dirty="0" err="1" smtClean="0"/>
              <a:t>А.Барто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929198"/>
            <a:ext cx="5114778" cy="1101248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300" dirty="0" smtClean="0"/>
              <a:t>Подготовила и</a:t>
            </a:r>
          </a:p>
          <a:p>
            <a:r>
              <a:rPr lang="ru-RU" sz="4300" dirty="0" smtClean="0"/>
              <a:t> провела воспитатель: </a:t>
            </a:r>
          </a:p>
          <a:p>
            <a:r>
              <a:rPr lang="ru-RU" sz="4300" dirty="0" err="1" smtClean="0"/>
              <a:t>Степанченко</a:t>
            </a:r>
            <a:r>
              <a:rPr lang="ru-RU" sz="4300" dirty="0" smtClean="0"/>
              <a:t> О.А.</a:t>
            </a:r>
            <a:endParaRPr lang="ru-RU" sz="4300" dirty="0"/>
          </a:p>
        </p:txBody>
      </p:sp>
      <p:pic>
        <p:nvPicPr>
          <p:cNvPr id="4" name="Рисунок 3" descr="a17e520b5766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76442">
            <a:off x="302873" y="3674467"/>
            <a:ext cx="1800222" cy="2769572"/>
          </a:xfrm>
          <a:prstGeom prst="rect">
            <a:avLst/>
          </a:prstGeom>
        </p:spPr>
      </p:pic>
      <p:pic>
        <p:nvPicPr>
          <p:cNvPr id="5" name="Рисунок 4" descr="3441224_sbi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27665">
            <a:off x="1640006" y="3987112"/>
            <a:ext cx="1919283" cy="24972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58072" cy="2000240"/>
          </a:xfrm>
        </p:spPr>
        <p:txBody>
          <a:bodyPr>
            <a:noAutofit/>
          </a:bodyPr>
          <a:lstStyle/>
          <a:p>
            <a:r>
              <a:rPr lang="ru-RU" sz="1800" b="0" dirty="0" smtClean="0"/>
              <a:t>Агния Львовна </a:t>
            </a:r>
            <a:r>
              <a:rPr lang="ru-RU" sz="1800" b="0" dirty="0" err="1" smtClean="0"/>
              <a:t>Барто</a:t>
            </a:r>
            <a:r>
              <a:rPr lang="ru-RU" sz="1800" b="0" dirty="0" smtClean="0"/>
              <a:t> — русская поэтесса, писательница, киносценарист, автор популярных стихотворений для детей. Она родилась в городе Москве, в семье врача-ветеринара, получила хорошее домашнее воспитание, которым руководил отец. Занималась в хореографическом училище, мечтала стать балериной, училась в гимназии, где и начала писать стихи.</a:t>
            </a:r>
            <a:endParaRPr lang="ru-RU" sz="1800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214554"/>
            <a:ext cx="7874940" cy="442965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264318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 w="500">
                  <a:solidFill>
                    <a:srgbClr val="C00000"/>
                  </a:solidFill>
                </a:ln>
                <a:solidFill>
                  <a:schemeClr val="tx2"/>
                </a:solidFill>
              </a:rPr>
              <a:t>Замени слово</a:t>
            </a:r>
            <a:br>
              <a:rPr lang="ru-RU" sz="4800" dirty="0" smtClean="0">
                <a:ln w="500">
                  <a:solidFill>
                    <a:srgbClr val="C00000"/>
                  </a:solidFill>
                </a:ln>
                <a:solidFill>
                  <a:schemeClr val="tx2"/>
                </a:solidFill>
              </a:rPr>
            </a:br>
            <a:r>
              <a:rPr lang="ru-RU" dirty="0" smtClean="0">
                <a:ln w="500">
                  <a:solidFill>
                    <a:srgbClr val="C00000"/>
                  </a:solidFill>
                </a:ln>
                <a:solidFill>
                  <a:schemeClr val="tx2"/>
                </a:solidFill>
              </a:rPr>
              <a:t/>
            </a:r>
            <a:br>
              <a:rPr lang="ru-RU" dirty="0" smtClean="0">
                <a:ln w="500">
                  <a:solidFill>
                    <a:srgbClr val="C00000"/>
                  </a:solidFill>
                </a:ln>
                <a:solidFill>
                  <a:schemeClr val="tx2"/>
                </a:solidFill>
              </a:rPr>
            </a:br>
            <a:endParaRPr lang="ru-RU" dirty="0">
              <a:ln w="500">
                <a:solidFill>
                  <a:srgbClr val="C00000"/>
                </a:solidFill>
              </a:ln>
              <a:solidFill>
                <a:schemeClr val="tx2"/>
              </a:solidFill>
            </a:endParaRPr>
          </a:p>
        </p:txBody>
      </p:sp>
      <p:pic>
        <p:nvPicPr>
          <p:cNvPr id="4" name="Содержимое 3" descr="maxresdefault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0235" y="2714625"/>
            <a:ext cx="6651979" cy="37417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264318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Назови стих по описанию</a:t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detsad-545622-15506005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1205" y="2786063"/>
            <a:ext cx="5282415" cy="36703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15338" cy="285749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Составь слово из букв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7258072" cy="295529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652834">
            <a:off x="1357290" y="4572008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Б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717359">
            <a:off x="6286512" y="4071942"/>
            <a:ext cx="663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360417">
            <a:off x="2714612" y="4857760"/>
            <a:ext cx="630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333434">
            <a:off x="5072066" y="5214950"/>
            <a:ext cx="710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571876"/>
            <a:ext cx="673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олилиния 8"/>
          <p:cNvSpPr/>
          <p:nvPr/>
        </p:nvSpPr>
        <p:spPr>
          <a:xfrm rot="20948025">
            <a:off x="2857488" y="3571876"/>
            <a:ext cx="663964" cy="923330"/>
          </a:xfrm>
          <a:custGeom>
            <a:avLst/>
            <a:gdLst>
              <a:gd name="connsiteX0" fmla="*/ 0 w 663964"/>
              <a:gd name="connsiteY0" fmla="*/ 0 h 923330"/>
              <a:gd name="connsiteX1" fmla="*/ 663964 w 663964"/>
              <a:gd name="connsiteY1" fmla="*/ 0 h 923330"/>
              <a:gd name="connsiteX2" fmla="*/ 663964 w 663964"/>
              <a:gd name="connsiteY2" fmla="*/ 923330 h 923330"/>
              <a:gd name="connsiteX3" fmla="*/ 0 w 663964"/>
              <a:gd name="connsiteY3" fmla="*/ 923330 h 923330"/>
              <a:gd name="connsiteX4" fmla="*/ 0 w 663964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964" h="923330">
                <a:moveTo>
                  <a:pt x="0" y="0"/>
                </a:moveTo>
                <a:lnTo>
                  <a:pt x="663964" y="0"/>
                </a:lnTo>
                <a:lnTo>
                  <a:pt x="663964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66003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64375">
            <a:off x="3937670" y="4687621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5357826"/>
            <a:ext cx="659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rgbClr val="00B0F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5400" b="1" cap="none" spc="0" dirty="0">
              <a:ln w="1905">
                <a:solidFill>
                  <a:srgbClr val="00B0F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992483">
            <a:off x="642910" y="3643314"/>
            <a:ext cx="670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5400" b="1" cap="none" spc="0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765374">
            <a:off x="1928794" y="5286388"/>
            <a:ext cx="628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5400" b="1" cap="none" spc="0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321468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Блиц – опрос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nteraktivnoe-novogodnee-predstavlenie-dlya-samykh-malenkikh-mir-agnii-barto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611488"/>
            <a:ext cx="7329488" cy="251951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3000372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Сундучок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0013-022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3168387"/>
            <a:ext cx="4479531" cy="328797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310896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Конкурс чтецов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ello_html_45172b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856" y="3857625"/>
            <a:ext cx="2598738" cy="25987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292893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Подведение итогов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7258072" cy="28838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</a:p>
          <a:p>
            <a:pPr algn="ctr">
              <a:buNone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610</TotalTime>
  <Words>102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Викторина «Путешествие по произведениям А.Барто»</vt:lpstr>
      <vt:lpstr>Агния Львовна Барто — русская поэтесса, писательница, киносценарист, автор популярных стихотворений для детей. Она родилась в городе Москве, в семье врача-ветеринара, получила хорошее домашнее воспитание, которым руководил отец. Занималась в хореографическом училище, мечтала стать балериной, училась в гимназии, где и начала писать стихи.</vt:lpstr>
      <vt:lpstr>Замени слово  </vt:lpstr>
      <vt:lpstr>Назови стих по описанию </vt:lpstr>
      <vt:lpstr>Составь слово из букв  </vt:lpstr>
      <vt:lpstr>Блиц – опрос  </vt:lpstr>
      <vt:lpstr> Сундучок  </vt:lpstr>
      <vt:lpstr>Конкурс чтецов  </vt:lpstr>
      <vt:lpstr>Подведение итогов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«Путешествие по произведениям А.Барто»</dc:title>
  <dc:creator>АДМИН</dc:creator>
  <cp:lastModifiedBy>АДМИН</cp:lastModifiedBy>
  <cp:revision>37</cp:revision>
  <dcterms:created xsi:type="dcterms:W3CDTF">2022-02-13T06:21:54Z</dcterms:created>
  <dcterms:modified xsi:type="dcterms:W3CDTF">2022-02-19T06:14:01Z</dcterms:modified>
</cp:coreProperties>
</file>