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470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77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780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0906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71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87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8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63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5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6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7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0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49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3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1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39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88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10DB98-DAA0-4130-952E-6BA9D8372FB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14FCF6-FB8C-4300-9D0F-B98908904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57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Животные во времена </a:t>
            </a:r>
            <a:br>
              <a:rPr lang="ru-RU" dirty="0"/>
            </a:br>
            <a:r>
              <a:rPr lang="ru-RU" dirty="0"/>
              <a:t>ВОВ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Воспитатели МБДОУ ДС </a:t>
            </a:r>
            <a:r>
              <a:rPr lang="ru-RU"/>
              <a:t>395 г. </a:t>
            </a:r>
            <a:r>
              <a:rPr lang="ru-RU" dirty="0"/>
              <a:t>Челябинска</a:t>
            </a:r>
          </a:p>
          <a:p>
            <a:r>
              <a:rPr lang="ru-RU" dirty="0"/>
              <a:t>Куркина Алла Анатольевна</a:t>
            </a:r>
          </a:p>
          <a:p>
            <a:r>
              <a:rPr lang="ru-RU" dirty="0" err="1"/>
              <a:t>Слизинская</a:t>
            </a:r>
            <a:r>
              <a:rPr lang="ru-RU" dirty="0"/>
              <a:t> Диана Витальевна</a:t>
            </a:r>
          </a:p>
        </p:txBody>
      </p:sp>
    </p:spTree>
    <p:extLst>
      <p:ext uri="{BB962C8B-B14F-4D97-AF65-F5344CB8AC3E}">
        <p14:creationId xmlns:p14="http://schemas.microsoft.com/office/powerpoint/2010/main" val="217346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970327" cy="588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7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1970326" cy="588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98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1928764" cy="58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2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709"/>
            <a:ext cx="11942618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57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53891" cy="50707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4838" y="27708"/>
            <a:ext cx="6096000" cy="504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84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98473" cy="552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474" y="0"/>
            <a:ext cx="5832762" cy="552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3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65527" cy="5583382"/>
          </a:xfrm>
        </p:spPr>
      </p:pic>
    </p:spTree>
    <p:extLst>
      <p:ext uri="{BB962C8B-B14F-4D97-AF65-F5344CB8AC3E}">
        <p14:creationId xmlns:p14="http://schemas.microsoft.com/office/powerpoint/2010/main" val="2044842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799"/>
            <a:ext cx="10396902" cy="4694139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Цели:</a:t>
            </a:r>
            <a:br>
              <a:rPr lang="ru-RU" sz="2800" dirty="0"/>
            </a:br>
            <a:r>
              <a:rPr lang="ru-RU" sz="2800" dirty="0"/>
              <a:t>обогащать духовный мир детей, через обращение к героическому прошлому нашей страны</a:t>
            </a:r>
            <a:br>
              <a:rPr lang="ru-RU" sz="2800" dirty="0"/>
            </a:br>
            <a:br>
              <a:rPr lang="ru-RU" dirty="0"/>
            </a:br>
            <a:r>
              <a:rPr lang="ru-RU" sz="2800" dirty="0"/>
              <a:t>Задачи:</a:t>
            </a:r>
            <a:br>
              <a:rPr lang="ru-RU" sz="2800" dirty="0"/>
            </a:br>
            <a:r>
              <a:rPr lang="ru-RU" sz="2800" dirty="0"/>
              <a:t>1)Расширять знания детей о Великой отечественной войне</a:t>
            </a:r>
            <a:br>
              <a:rPr lang="ru-RU" sz="2800" dirty="0"/>
            </a:br>
            <a:r>
              <a:rPr lang="ru-RU" sz="2800" dirty="0"/>
              <a:t>2)Познакомить дошкольников с жизнью животных на войне</a:t>
            </a:r>
            <a:br>
              <a:rPr lang="ru-RU" sz="2800" dirty="0"/>
            </a:br>
            <a:r>
              <a:rPr lang="ru-RU" sz="2800" dirty="0"/>
              <a:t>3)Воспитывать патриотические чувства , чувства сопереживания и благодарности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9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110" y="27709"/>
            <a:ext cx="11196628" cy="541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97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1845636" cy="543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22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1651673" cy="59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4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9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31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1998" cy="59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30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1651673" cy="5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554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134</TotalTime>
  <Words>68</Words>
  <Application>Microsoft Office PowerPoint</Application>
  <PresentationFormat>Широкоэкранный</PresentationFormat>
  <Paragraphs>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Impact</vt:lpstr>
      <vt:lpstr>Главное мероприятие</vt:lpstr>
      <vt:lpstr>Животные во времена  ВОВ</vt:lpstr>
      <vt:lpstr>Презентация PowerPoint</vt:lpstr>
      <vt:lpstr>Цели: обогащать духовный мир детей, через обращение к героическому прошлому нашей страны  Задачи: 1)Расширять знания детей о Великой отечественной войне 2)Познакомить дошкольников с жизнью животных на войне 3)Воспитывать патриотические чувства , чувства сопереживания и благодарности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во времена  ВОВ</dc:title>
  <dc:creator>пк</dc:creator>
  <cp:lastModifiedBy>Виталий</cp:lastModifiedBy>
  <cp:revision>12</cp:revision>
  <dcterms:created xsi:type="dcterms:W3CDTF">2022-02-17T08:08:20Z</dcterms:created>
  <dcterms:modified xsi:type="dcterms:W3CDTF">2022-02-19T18:57:23Z</dcterms:modified>
</cp:coreProperties>
</file>