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83" r:id="rId8"/>
    <p:sldId id="262" r:id="rId9"/>
    <p:sldId id="279" r:id="rId10"/>
    <p:sldId id="284" r:id="rId11"/>
    <p:sldId id="280" r:id="rId12"/>
    <p:sldId id="285" r:id="rId13"/>
    <p:sldId id="282" r:id="rId14"/>
    <p:sldId id="281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2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82EB8-B3FD-4630-8F04-F7A0FD0E447A}" type="datetimeFigureOut">
              <a:rPr lang="ru-RU" smtClean="0"/>
              <a:pPr/>
              <a:t>20.02.2022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37C36-A237-46FA-91C2-220B157EB0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82EB8-B3FD-4630-8F04-F7A0FD0E447A}" type="datetimeFigureOut">
              <a:rPr lang="ru-RU" smtClean="0"/>
              <a:pPr/>
              <a:t>20.02.2022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37C36-A237-46FA-91C2-220B157EB0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82EB8-B3FD-4630-8F04-F7A0FD0E447A}" type="datetimeFigureOut">
              <a:rPr lang="ru-RU" smtClean="0"/>
              <a:pPr/>
              <a:t>20.02.2022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37C36-A237-46FA-91C2-220B157EB0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82EB8-B3FD-4630-8F04-F7A0FD0E447A}" type="datetimeFigureOut">
              <a:rPr lang="ru-RU" smtClean="0"/>
              <a:pPr/>
              <a:t>20.02.2022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37C36-A237-46FA-91C2-220B157EB0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82EB8-B3FD-4630-8F04-F7A0FD0E447A}" type="datetimeFigureOut">
              <a:rPr lang="ru-RU" smtClean="0"/>
              <a:pPr/>
              <a:t>20.02.2022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37C36-A237-46FA-91C2-220B157EB0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82EB8-B3FD-4630-8F04-F7A0FD0E447A}" type="datetimeFigureOut">
              <a:rPr lang="ru-RU" smtClean="0"/>
              <a:pPr/>
              <a:t>20.02.2022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37C36-A237-46FA-91C2-220B157EB0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82EB8-B3FD-4630-8F04-F7A0FD0E447A}" type="datetimeFigureOut">
              <a:rPr lang="ru-RU" smtClean="0"/>
              <a:pPr/>
              <a:t>20.02.2022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37C36-A237-46FA-91C2-220B157EB0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82EB8-B3FD-4630-8F04-F7A0FD0E447A}" type="datetimeFigureOut">
              <a:rPr lang="ru-RU" smtClean="0"/>
              <a:pPr/>
              <a:t>20.02.2022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37C36-A237-46FA-91C2-220B157EB0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82EB8-B3FD-4630-8F04-F7A0FD0E447A}" type="datetimeFigureOut">
              <a:rPr lang="ru-RU" smtClean="0"/>
              <a:pPr/>
              <a:t>20.02.2022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37C36-A237-46FA-91C2-220B157EB0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82EB8-B3FD-4630-8F04-F7A0FD0E447A}" type="datetimeFigureOut">
              <a:rPr lang="ru-RU" smtClean="0"/>
              <a:pPr/>
              <a:t>20.02.2022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37C36-A237-46FA-91C2-220B157EB0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82EB8-B3FD-4630-8F04-F7A0FD0E447A}" type="datetimeFigureOut">
              <a:rPr lang="ru-RU" smtClean="0"/>
              <a:pPr/>
              <a:t>20.02.2022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37C36-A237-46FA-91C2-220B157EB0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82EB8-B3FD-4630-8F04-F7A0FD0E447A}" type="datetimeFigureOut">
              <a:rPr lang="ru-RU" smtClean="0"/>
              <a:pPr/>
              <a:t>20.02.2022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37C36-A237-46FA-91C2-220B157EB0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7772400" cy="3286148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Мастер – класс для педагогов ДОУ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на тему: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«Волшебный парашют, как средство развития двигательной активности детей дошкольного возраста»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6380" y="5105400"/>
            <a:ext cx="3629028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воспитатель:</a:t>
            </a:r>
          </a:p>
          <a:p>
            <a:pPr algn="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первой квалификационной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категории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Смирнова Н.В.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6922" y="3140968"/>
            <a:ext cx="3923928" cy="2797761"/>
          </a:xfrm>
          <a:prstGeom prst="rect">
            <a:avLst/>
          </a:prstGeom>
        </p:spPr>
      </p:pic>
    </p:spTree>
  </p:cSld>
  <p:clrMapOvr>
    <a:masterClrMapping/>
  </p:clrMapOvr>
  <p:transition spd="med" advClick="0" advTm="1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0"/>
            <a:ext cx="80010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25720" y="1014640"/>
            <a:ext cx="6608000" cy="49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884412"/>
      </p:ext>
    </p:extLst>
  </p:cSld>
  <p:clrMapOvr>
    <a:masterClrMapping/>
  </p:clrMapOvr>
  <p:transition advClick="0"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0"/>
            <a:ext cx="80010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03762" y="1068646"/>
            <a:ext cx="5887920" cy="4415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034254"/>
      </p:ext>
    </p:extLst>
  </p:cSld>
  <p:clrMapOvr>
    <a:masterClrMapping/>
  </p:clrMapOvr>
  <p:transition advClick="0"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0"/>
            <a:ext cx="80010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13903" y="858330"/>
            <a:ext cx="6476590" cy="4857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155504"/>
      </p:ext>
    </p:extLst>
  </p:cSld>
  <p:clrMapOvr>
    <a:masterClrMapping/>
  </p:clrMapOvr>
  <p:transition advClick="0"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0"/>
            <a:ext cx="80010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90736" y="1205621"/>
            <a:ext cx="5585916" cy="41894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03058" y="1206014"/>
            <a:ext cx="5585468" cy="418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013520"/>
      </p:ext>
    </p:extLst>
  </p:cSld>
  <p:clrMapOvr>
    <a:masterClrMapping/>
  </p:clrMapOvr>
  <p:transition advClick="0"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0"/>
            <a:ext cx="80010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16224" y="823528"/>
            <a:ext cx="6588224" cy="494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501072"/>
      </p:ext>
    </p:extLst>
  </p:cSld>
  <p:clrMapOvr>
    <a:masterClrMapping/>
  </p:clrMapOvr>
  <p:transition advClick="0"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274638"/>
            <a:ext cx="5472122" cy="4297370"/>
          </a:xfrm>
        </p:spPr>
        <p:txBody>
          <a:bodyPr>
            <a:normAutofit/>
          </a:bodyPr>
          <a:lstStyle/>
          <a:p>
            <a:r>
              <a:rPr lang="ru-RU" sz="8800" b="1" i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До новых встреч…</a:t>
            </a:r>
            <a:endParaRPr lang="ru-RU" sz="8800" b="1" i="1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Марина\AppData\Local\Temp\Rar$DI03.075\d2a52dd7bb8c929f2154b971c99b34f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000240"/>
            <a:ext cx="2928958" cy="421481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57150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дошкольном детстве закладываются основы крепкого здоровья, правильного физического развития, хорошей работоспособности. 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детей дошкольного возраста  снижается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 к двигательной активности, они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малоподвижны 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физически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ослабленные дети.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4286248" y="4786322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05626" y="1106742"/>
            <a:ext cx="6192688" cy="4644516"/>
          </a:xfrm>
          <a:prstGeom prst="rect">
            <a:avLst/>
          </a:prstGeom>
        </p:spPr>
      </p:pic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51239" y="1021169"/>
            <a:ext cx="6084168" cy="4563126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214290"/>
            <a:ext cx="8229600" cy="6429420"/>
          </a:xfrm>
        </p:spPr>
        <p:txBody>
          <a:bodyPr>
            <a:normAutofit/>
          </a:bodyPr>
          <a:lstStyle/>
          <a:p>
            <a:pPr lvl="0">
              <a:lnSpc>
                <a:spcPct val="115000"/>
              </a:lnSpc>
              <a:buNone/>
            </a:pPr>
            <a:endParaRPr lang="ru-RU" sz="34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426214" y="1030170"/>
            <a:ext cx="6156176" cy="4617132"/>
          </a:xfrm>
          <a:prstGeom prst="rect">
            <a:avLst/>
          </a:prstGeom>
        </p:spPr>
      </p:pic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34" y="0"/>
            <a:ext cx="8229600" cy="6643710"/>
          </a:xfrm>
        </p:spPr>
        <p:txBody>
          <a:bodyPr>
            <a:norm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None/>
            </a:pPr>
            <a:endParaRPr lang="ru-RU" sz="38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971599" y="620688"/>
            <a:ext cx="6972267" cy="5229200"/>
          </a:xfrm>
          <a:prstGeom prst="rect">
            <a:avLst/>
          </a:prstGeom>
        </p:spPr>
      </p:pic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214290"/>
            <a:ext cx="8229600" cy="6429420"/>
          </a:xfrm>
        </p:spPr>
        <p:txBody>
          <a:bodyPr>
            <a:normAutofit/>
          </a:bodyPr>
          <a:lstStyle/>
          <a:p>
            <a:pPr lvl="0">
              <a:lnSpc>
                <a:spcPct val="115000"/>
              </a:lnSpc>
              <a:buNone/>
            </a:pPr>
            <a:endParaRPr lang="ru-RU" sz="34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30486" y="1221424"/>
            <a:ext cx="6474126" cy="4855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899209"/>
      </p:ext>
    </p:extLst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0"/>
            <a:ext cx="80010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35012" y="905680"/>
            <a:ext cx="6588224" cy="4941168"/>
          </a:xfrm>
          <a:prstGeom prst="rect">
            <a:avLst/>
          </a:prstGeom>
        </p:spPr>
      </p:pic>
    </p:spTree>
  </p:cSld>
  <p:clrMapOvr>
    <a:masterClrMapping/>
  </p:clrMapOvr>
  <p:transition advClick="0"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0"/>
            <a:ext cx="80010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35662" y="920722"/>
            <a:ext cx="6432715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311925"/>
      </p:ext>
    </p:extLst>
  </p:cSld>
  <p:clrMapOvr>
    <a:masterClrMapping/>
  </p:clrMapOvr>
  <p:transition advClick="0"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2141</TotalTime>
  <Words>60</Words>
  <Application>Microsoft Office PowerPoint</Application>
  <PresentationFormat>Экран (4:3)</PresentationFormat>
  <Paragraphs>19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Мастер – класс для педагогов ДОУ на тему: «Волшебный парашют, как средство развития двигательной активности детей дошкольного возраста»</vt:lpstr>
      <vt:lpstr>Актуальность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 новых встреч…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ВОЛШЕБНЫЙ ПАРАШЮТ, КАК СРЕДСТВО РАЗВИТИЯ ДВИГАТЕЛЬНОЙ АКТВНОСТИ ДЕТЕЙ ДОШКОЛЬНОГО ВОЗРАСТА</dc:title>
  <dc:creator>Марина</dc:creator>
  <cp:lastModifiedBy>User</cp:lastModifiedBy>
  <cp:revision>39</cp:revision>
  <dcterms:created xsi:type="dcterms:W3CDTF">2015-04-01T15:05:11Z</dcterms:created>
  <dcterms:modified xsi:type="dcterms:W3CDTF">2022-02-20T15:15:32Z</dcterms:modified>
</cp:coreProperties>
</file>