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8" r:id="rId3"/>
    <p:sldId id="279" r:id="rId4"/>
    <p:sldId id="280" r:id="rId5"/>
    <p:sldId id="281" r:id="rId6"/>
    <p:sldId id="283" r:id="rId7"/>
    <p:sldId id="284" r:id="rId8"/>
    <p:sldId id="287" r:id="rId9"/>
    <p:sldId id="285" r:id="rId10"/>
    <p:sldId id="286" r:id="rId11"/>
    <p:sldId id="292" r:id="rId12"/>
    <p:sldId id="293" r:id="rId13"/>
    <p:sldId id="290" r:id="rId14"/>
    <p:sldId id="291" r:id="rId15"/>
    <p:sldId id="288" r:id="rId16"/>
    <p:sldId id="294" r:id="rId17"/>
    <p:sldId id="295" r:id="rId18"/>
    <p:sldId id="260" r:id="rId19"/>
    <p:sldId id="296" r:id="rId20"/>
    <p:sldId id="264" r:id="rId21"/>
    <p:sldId id="297" r:id="rId22"/>
    <p:sldId id="298" r:id="rId23"/>
    <p:sldId id="265" r:id="rId24"/>
    <p:sldId id="299" r:id="rId25"/>
    <p:sldId id="275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DBAC-6264-47D3-89D6-B23C6FB7F592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06C6-3BBF-4241-8C5A-1463C28C63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DBAC-6264-47D3-89D6-B23C6FB7F592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06C6-3BBF-4241-8C5A-1463C28C63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DBAC-6264-47D3-89D6-B23C6FB7F592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06C6-3BBF-4241-8C5A-1463C28C633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DBAC-6264-47D3-89D6-B23C6FB7F592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06C6-3BBF-4241-8C5A-1463C28C63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DBAC-6264-47D3-89D6-B23C6FB7F592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06C6-3BBF-4241-8C5A-1463C28C63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DBAC-6264-47D3-89D6-B23C6FB7F592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06C6-3BBF-4241-8C5A-1463C28C63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DBAC-6264-47D3-89D6-B23C6FB7F592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06C6-3BBF-4241-8C5A-1463C28C63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DBAC-6264-47D3-89D6-B23C6FB7F592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06C6-3BBF-4241-8C5A-1463C28C63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DBAC-6264-47D3-89D6-B23C6FB7F592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06C6-3BBF-4241-8C5A-1463C28C63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DBAC-6264-47D3-89D6-B23C6FB7F592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06C6-3BBF-4241-8C5A-1463C28C63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DBAC-6264-47D3-89D6-B23C6FB7F592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06C6-3BBF-4241-8C5A-1463C28C63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699DBAC-6264-47D3-89D6-B23C6FB7F592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74106C6-3BBF-4241-8C5A-1463C28C63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6817" y="1149520"/>
            <a:ext cx="8458200" cy="4928745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Обновление развивающей предметно – пространственной среды – условие эффективного внедрения ФГОС дошкольного образования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102023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 rot="545706">
            <a:off x="472111" y="1190088"/>
            <a:ext cx="3517374" cy="263803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Музыкальный уголок</a:t>
            </a:r>
            <a:endParaRPr lang="ru-RU" dirty="0"/>
          </a:p>
        </p:txBody>
      </p:sp>
      <p:pic>
        <p:nvPicPr>
          <p:cNvPr id="5" name="Рисунок 4" descr="P102023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928794" y="3857628"/>
            <a:ext cx="3809994" cy="2857496"/>
          </a:xfrm>
          <a:prstGeom prst="rect">
            <a:avLst/>
          </a:prstGeom>
        </p:spPr>
      </p:pic>
      <p:pic>
        <p:nvPicPr>
          <p:cNvPr id="6" name="Рисунок 5" descr="P102023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019796">
            <a:off x="4170639" y="1736335"/>
            <a:ext cx="4572032" cy="3429024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102021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14349" y="1344991"/>
            <a:ext cx="7215238" cy="541142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ОБЖ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102021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 rot="20788542">
            <a:off x="499954" y="1964902"/>
            <a:ext cx="4000528" cy="300039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ОБЖ</a:t>
            </a:r>
            <a:endParaRPr lang="ru-RU" dirty="0"/>
          </a:p>
        </p:txBody>
      </p:sp>
      <p:pic>
        <p:nvPicPr>
          <p:cNvPr id="5" name="Рисунок 4" descr="P102020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643306" y="2571744"/>
            <a:ext cx="5334037" cy="4000528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102024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85720" y="1714488"/>
            <a:ext cx="3748601" cy="281145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Уголок для родителей</a:t>
            </a:r>
            <a:endParaRPr lang="ru-RU" dirty="0"/>
          </a:p>
        </p:txBody>
      </p:sp>
      <p:pic>
        <p:nvPicPr>
          <p:cNvPr id="5" name="Рисунок 4" descr="P102024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071802" y="2285992"/>
            <a:ext cx="5857884" cy="4393413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102024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14282" y="1643050"/>
            <a:ext cx="4017440" cy="301308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Уголок для родителей</a:t>
            </a:r>
            <a:endParaRPr lang="ru-RU" dirty="0"/>
          </a:p>
        </p:txBody>
      </p:sp>
      <p:pic>
        <p:nvPicPr>
          <p:cNvPr id="5" name="Рисунок 4" descr="P102024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0840348">
            <a:off x="3024002" y="2069949"/>
            <a:ext cx="5670998" cy="4253249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102023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 rot="20657354">
            <a:off x="320447" y="1755260"/>
            <a:ext cx="3867160" cy="290037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Уголок для родителей</a:t>
            </a:r>
            <a:endParaRPr lang="ru-RU" dirty="0"/>
          </a:p>
        </p:txBody>
      </p:sp>
      <p:pic>
        <p:nvPicPr>
          <p:cNvPr id="5" name="Рисунок 4" descr="P102023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786181" y="2428868"/>
            <a:ext cx="5238787" cy="392909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471734"/>
          </a:xfrm>
        </p:spPr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sz="7200" b="1" i="1" dirty="0" smtClean="0">
                <a:solidFill>
                  <a:srgbClr val="0070C0"/>
                </a:solidFill>
              </a:rPr>
              <a:t>Сюжетно – ролевые игры</a:t>
            </a:r>
            <a:endParaRPr lang="ru-RU" sz="72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102020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85785" y="1232281"/>
            <a:ext cx="7024737" cy="526855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Кукольный домик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102020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273614" y="2674938"/>
            <a:ext cx="4604709" cy="345122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Игровая мебель для детей</a:t>
            </a:r>
            <a:endParaRPr lang="ru-RU" dirty="0"/>
          </a:p>
        </p:txBody>
      </p:sp>
      <p:pic>
        <p:nvPicPr>
          <p:cNvPr id="5" name="Рисунок 4" descr="P102020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1428736"/>
            <a:ext cx="5000627" cy="3750472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Кухня</a:t>
            </a:r>
            <a:endParaRPr lang="ru-RU" dirty="0"/>
          </a:p>
        </p:txBody>
      </p:sp>
      <p:pic>
        <p:nvPicPr>
          <p:cNvPr id="3" name="Рисунок 2" descr="P10202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57224" y="1178678"/>
            <a:ext cx="7072362" cy="5304272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102022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42844" y="1571612"/>
            <a:ext cx="4548724" cy="341154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686800" cy="838200"/>
          </a:xfrm>
        </p:spPr>
        <p:txBody>
          <a:bodyPr/>
          <a:lstStyle/>
          <a:p>
            <a:pPr algn="ctr"/>
            <a:r>
              <a:rPr lang="ru-RU" dirty="0" smtClean="0"/>
              <a:t>Книжный уголок</a:t>
            </a:r>
            <a:endParaRPr lang="ru-RU" dirty="0"/>
          </a:p>
        </p:txBody>
      </p:sp>
      <p:pic>
        <p:nvPicPr>
          <p:cNvPr id="5" name="Рисунок 4" descr="P102022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428992" y="2500306"/>
            <a:ext cx="5476881" cy="4107661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102022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 rot="21286857">
            <a:off x="212694" y="1437686"/>
            <a:ext cx="5140070" cy="385505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Магазин</a:t>
            </a:r>
            <a:endParaRPr lang="ru-RU" dirty="0"/>
          </a:p>
        </p:txBody>
      </p:sp>
      <p:pic>
        <p:nvPicPr>
          <p:cNvPr id="5" name="Рисунок 4" descr="P102022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371237">
            <a:off x="3835939" y="2666412"/>
            <a:ext cx="5136246" cy="3852185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102020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904851" y="1285860"/>
            <a:ext cx="7239049" cy="542928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Парикмахерская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_0045.jpg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714612" y="1571612"/>
            <a:ext cx="3500462" cy="460985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Больница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102021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42844" y="1357298"/>
            <a:ext cx="4160316" cy="312023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Игры по желанию</a:t>
            </a:r>
            <a:endParaRPr lang="ru-RU" dirty="0"/>
          </a:p>
        </p:txBody>
      </p:sp>
      <p:pic>
        <p:nvPicPr>
          <p:cNvPr id="5" name="Рисунок 4" descr="P102022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14678" y="2357430"/>
            <a:ext cx="5810290" cy="4357718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102025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14282" y="1428736"/>
            <a:ext cx="4119044" cy="308928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P102025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14810" y="3143248"/>
            <a:ext cx="4810127" cy="3607595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102025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14282" y="1428736"/>
            <a:ext cx="4357718" cy="326828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Настольные игры</a:t>
            </a:r>
            <a:endParaRPr lang="ru-RU" dirty="0"/>
          </a:p>
        </p:txBody>
      </p:sp>
      <p:pic>
        <p:nvPicPr>
          <p:cNvPr id="5" name="Рисунок 4" descr="P102025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071934" y="3143248"/>
            <a:ext cx="4762534" cy="35719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102024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 rot="20723304">
            <a:off x="430011" y="3846428"/>
            <a:ext cx="3661509" cy="274613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ИЗО- уголок</a:t>
            </a:r>
            <a:endParaRPr lang="ru-RU" dirty="0"/>
          </a:p>
        </p:txBody>
      </p:sp>
      <p:pic>
        <p:nvPicPr>
          <p:cNvPr id="5" name="Рисунок 4" descr="P102024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28728" y="1214422"/>
            <a:ext cx="4572032" cy="3429024"/>
          </a:xfrm>
          <a:prstGeom prst="rect">
            <a:avLst/>
          </a:prstGeom>
        </p:spPr>
      </p:pic>
      <p:pic>
        <p:nvPicPr>
          <p:cNvPr id="6" name="Рисунок 5" descr="P102025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674230">
            <a:off x="5125628" y="3632624"/>
            <a:ext cx="3839503" cy="2879627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102021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 rot="21080133">
            <a:off x="607021" y="1778264"/>
            <a:ext cx="4919874" cy="368990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Театральная зона</a:t>
            </a:r>
            <a:endParaRPr lang="ru-RU" dirty="0"/>
          </a:p>
        </p:txBody>
      </p:sp>
      <p:pic>
        <p:nvPicPr>
          <p:cNvPr id="5" name="Рисунок 4" descr="P102021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929190" y="3679033"/>
            <a:ext cx="3967402" cy="2975552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102021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14282" y="1643050"/>
            <a:ext cx="4191029" cy="314327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Театральная зона</a:t>
            </a:r>
            <a:endParaRPr lang="ru-RU" dirty="0"/>
          </a:p>
        </p:txBody>
      </p:sp>
      <p:pic>
        <p:nvPicPr>
          <p:cNvPr id="5" name="Рисунок 4" descr="P102021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29124" y="3286124"/>
            <a:ext cx="4429124" cy="3321843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102022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 rot="21075862">
            <a:off x="196053" y="1764857"/>
            <a:ext cx="4946064" cy="370954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Физкультурный уголок</a:t>
            </a:r>
            <a:endParaRPr lang="ru-RU" dirty="0"/>
          </a:p>
        </p:txBody>
      </p:sp>
      <p:pic>
        <p:nvPicPr>
          <p:cNvPr id="5" name="Рисунок 4" descr="P102023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143240" y="2375241"/>
            <a:ext cx="5857916" cy="4393438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102019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42844" y="1643050"/>
            <a:ext cx="4446068" cy="333455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Уголок элементарных опытов</a:t>
            </a:r>
            <a:endParaRPr lang="ru-RU" dirty="0"/>
          </a:p>
        </p:txBody>
      </p:sp>
      <p:pic>
        <p:nvPicPr>
          <p:cNvPr id="5" name="Рисунок 4" descr="P102019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071934" y="3071810"/>
            <a:ext cx="4786346" cy="358976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102025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1911" y="1500174"/>
            <a:ext cx="4286279" cy="321471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Уголок природы</a:t>
            </a:r>
            <a:endParaRPr lang="ru-RU" dirty="0"/>
          </a:p>
        </p:txBody>
      </p:sp>
      <p:pic>
        <p:nvPicPr>
          <p:cNvPr id="5" name="Рисунок 4" descr="P102026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714744" y="2500306"/>
            <a:ext cx="5214974" cy="4125545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102025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500298" y="4286256"/>
            <a:ext cx="3214710" cy="241103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Уголок природы</a:t>
            </a:r>
            <a:endParaRPr lang="ru-RU" dirty="0"/>
          </a:p>
        </p:txBody>
      </p:sp>
      <p:pic>
        <p:nvPicPr>
          <p:cNvPr id="5" name="Рисунок 4" descr="P102025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0896922">
            <a:off x="76826" y="1415261"/>
            <a:ext cx="4429156" cy="3321867"/>
          </a:xfrm>
          <a:prstGeom prst="rect">
            <a:avLst/>
          </a:prstGeom>
        </p:spPr>
      </p:pic>
      <p:pic>
        <p:nvPicPr>
          <p:cNvPr id="6" name="Рисунок 5" descr="P102026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643438" y="1285860"/>
            <a:ext cx="4286280" cy="321471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124</TotalTime>
  <Words>63</Words>
  <Application>Microsoft Office PowerPoint</Application>
  <PresentationFormat>Экран (4:3)</PresentationFormat>
  <Paragraphs>24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Волна</vt:lpstr>
      <vt:lpstr>Обновление развивающей предметно – пространственной среды – условие эффективного внедрения ФГОС дошкольного образования</vt:lpstr>
      <vt:lpstr>Книжный уголок</vt:lpstr>
      <vt:lpstr>ИЗО- уголок</vt:lpstr>
      <vt:lpstr>Театральная зона</vt:lpstr>
      <vt:lpstr>Театральная зона</vt:lpstr>
      <vt:lpstr>Физкультурный уголок</vt:lpstr>
      <vt:lpstr>Уголок элементарных опытов</vt:lpstr>
      <vt:lpstr>Уголок природы</vt:lpstr>
      <vt:lpstr>Уголок природы</vt:lpstr>
      <vt:lpstr>Музыкальный уголок</vt:lpstr>
      <vt:lpstr>ОБЖ</vt:lpstr>
      <vt:lpstr>ОБЖ</vt:lpstr>
      <vt:lpstr>Уголок для родителей</vt:lpstr>
      <vt:lpstr>Уголок для родителей</vt:lpstr>
      <vt:lpstr>Уголок для родителей</vt:lpstr>
      <vt:lpstr> Сюжетно – ролевые игры</vt:lpstr>
      <vt:lpstr>Кукольный домик</vt:lpstr>
      <vt:lpstr>Игровая мебель для детей</vt:lpstr>
      <vt:lpstr>Кухня</vt:lpstr>
      <vt:lpstr>Магазин</vt:lpstr>
      <vt:lpstr>Парикмахерская</vt:lpstr>
      <vt:lpstr>Больница</vt:lpstr>
      <vt:lpstr>Игры по желанию</vt:lpstr>
      <vt:lpstr>Презентация PowerPoint</vt:lpstr>
      <vt:lpstr>Настольные игры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Обновление развивающей предметно – пространственной среды – условие эффективного внедрения ФГОС дошкольного образования</dc:title>
  <dc:creator>Елена</dc:creator>
  <cp:lastModifiedBy>Елена</cp:lastModifiedBy>
  <cp:revision>16</cp:revision>
  <dcterms:created xsi:type="dcterms:W3CDTF">2015-04-15T07:35:41Z</dcterms:created>
  <dcterms:modified xsi:type="dcterms:W3CDTF">2022-02-20T06:10:39Z</dcterms:modified>
</cp:coreProperties>
</file>