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70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90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4A18-54CB-40AE-95FC-E1F1BF943E3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12EF9-FE22-499D-BDD1-894E4B24420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4A18-54CB-40AE-95FC-E1F1BF943E3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12EF9-FE22-499D-BDD1-894E4B2442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4A18-54CB-40AE-95FC-E1F1BF943E3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12EF9-FE22-499D-BDD1-894E4B2442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4A18-54CB-40AE-95FC-E1F1BF943E3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12EF9-FE22-499D-BDD1-894E4B24420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4A18-54CB-40AE-95FC-E1F1BF943E3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12EF9-FE22-499D-BDD1-894E4B2442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4A18-54CB-40AE-95FC-E1F1BF943E3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12EF9-FE22-499D-BDD1-894E4B2442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4A18-54CB-40AE-95FC-E1F1BF943E3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12EF9-FE22-499D-BDD1-894E4B2442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4A18-54CB-40AE-95FC-E1F1BF943E3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12EF9-FE22-499D-BDD1-894E4B2442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4A18-54CB-40AE-95FC-E1F1BF943E3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12EF9-FE22-499D-BDD1-894E4B2442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4A18-54CB-40AE-95FC-E1F1BF943E3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12EF9-FE22-499D-BDD1-894E4B2442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4A18-54CB-40AE-95FC-E1F1BF943E3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12EF9-FE22-499D-BDD1-894E4B2442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27EB4A18-54CB-40AE-95FC-E1F1BF943E3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2F612EF9-FE22-499D-BDD1-894E4B24420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4149080"/>
            <a:ext cx="4536504" cy="194421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Объемная открытка  на тему </a:t>
            </a:r>
            <a:br>
              <a:rPr lang="ru-RU" dirty="0" smtClean="0"/>
            </a:br>
            <a:r>
              <a:rPr lang="ru-RU" dirty="0" smtClean="0"/>
              <a:t>«Космос»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98798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924800" cy="720080"/>
          </a:xfrm>
        </p:spPr>
        <p:txBody>
          <a:bodyPr/>
          <a:lstStyle/>
          <a:p>
            <a:r>
              <a:rPr lang="ru-RU" sz="1600" dirty="0" smtClean="0"/>
              <a:t>6. Все заготовки готовы </a:t>
            </a:r>
            <a:endParaRPr lang="ru-RU" sz="1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676400"/>
            <a:ext cx="7924800" cy="3962400"/>
          </a:xfrm>
        </p:spPr>
      </p:pic>
    </p:spTree>
    <p:extLst>
      <p:ext uri="{BB962C8B-B14F-4D97-AF65-F5344CB8AC3E}">
        <p14:creationId xmlns:p14="http://schemas.microsoft.com/office/powerpoint/2010/main" val="12522836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12776"/>
            <a:ext cx="3733800" cy="18669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340768"/>
            <a:ext cx="3733800" cy="18669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562074"/>
          </a:xfrm>
        </p:spPr>
        <p:txBody>
          <a:bodyPr/>
          <a:lstStyle/>
          <a:p>
            <a:r>
              <a:rPr lang="ru-RU" sz="1600" dirty="0" smtClean="0"/>
              <a:t>7. Приклеиваем детали к ракете</a:t>
            </a:r>
            <a:endParaRPr lang="ru-RU" sz="16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3662998"/>
            <a:ext cx="1296144" cy="271833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14" y="3662998"/>
            <a:ext cx="1426468" cy="285293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0036" y="4077072"/>
            <a:ext cx="3131840" cy="156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5296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90" y="1844824"/>
            <a:ext cx="3733800" cy="18669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072" y="1844824"/>
            <a:ext cx="3733800" cy="18669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634082"/>
          </a:xfrm>
        </p:spPr>
        <p:txBody>
          <a:bodyPr/>
          <a:lstStyle/>
          <a:p>
            <a:r>
              <a:rPr lang="ru-RU" sz="1600" dirty="0" smtClean="0"/>
              <a:t>8.На белом картоне чертим полоску 1 см. вырезываем и делаем гармошку , приклеиваем ее к ракете.</a:t>
            </a:r>
            <a:endParaRPr lang="ru-RU" sz="16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3568" y="3857847"/>
            <a:ext cx="3858322" cy="192916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857847"/>
            <a:ext cx="3707904" cy="185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5387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9600" y="2257425"/>
            <a:ext cx="3733800" cy="28003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00600" y="2257425"/>
            <a:ext cx="3733800" cy="280035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274638"/>
            <a:ext cx="7706816" cy="490066"/>
          </a:xfrm>
        </p:spPr>
        <p:txBody>
          <a:bodyPr/>
          <a:lstStyle/>
          <a:p>
            <a:r>
              <a:rPr lang="ru-RU" sz="1600" dirty="0" smtClean="0"/>
              <a:t>9. Приклеиваем все детали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9904924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778098"/>
          </a:xfrm>
        </p:spPr>
        <p:txBody>
          <a:bodyPr/>
          <a:lstStyle/>
          <a:p>
            <a:r>
              <a:rPr lang="ru-RU" dirty="0" smtClean="0"/>
              <a:t>10. Открытка готова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53985" y="1942559"/>
            <a:ext cx="4814325" cy="3610744"/>
          </a:xfrm>
        </p:spPr>
      </p:pic>
    </p:spTree>
    <p:extLst>
      <p:ext uri="{BB962C8B-B14F-4D97-AF65-F5344CB8AC3E}">
        <p14:creationId xmlns:p14="http://schemas.microsoft.com/office/powerpoint/2010/main" val="1571822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259632" y="1700808"/>
            <a:ext cx="6400800" cy="3672408"/>
          </a:xfrm>
        </p:spPr>
        <p:txBody>
          <a:bodyPr/>
          <a:lstStyle/>
          <a:p>
            <a:pPr algn="l"/>
            <a:r>
              <a:rPr lang="ru-RU" dirty="0" smtClean="0"/>
              <a:t>Цель : изготовить </a:t>
            </a:r>
            <a:r>
              <a:rPr lang="ru-RU" dirty="0"/>
              <a:t>объемную аппликацию</a:t>
            </a:r>
            <a:endParaRPr lang="ru-RU" dirty="0" smtClean="0"/>
          </a:p>
          <a:p>
            <a:pPr algn="l"/>
            <a:r>
              <a:rPr lang="ru-RU" dirty="0" smtClean="0"/>
              <a:t>Задачи:</a:t>
            </a:r>
          </a:p>
          <a:p>
            <a:pPr algn="l"/>
            <a:r>
              <a:rPr lang="ru-RU" dirty="0" smtClean="0"/>
              <a:t>Образовательные: продолжить </a:t>
            </a:r>
            <a:r>
              <a:rPr lang="ru-RU" dirty="0"/>
              <a:t>учить детей работать с трафаретами, складывать бумагу пополам; закрепить умение вырезать ровно по намеченным контурам фигуры;</a:t>
            </a:r>
            <a:endParaRPr lang="ru-RU" dirty="0" smtClean="0"/>
          </a:p>
          <a:p>
            <a:pPr algn="l"/>
            <a:r>
              <a:rPr lang="ru-RU" dirty="0"/>
              <a:t>Коррекционно-развивающие</a:t>
            </a:r>
            <a:r>
              <a:rPr lang="ru-RU" dirty="0" smtClean="0"/>
              <a:t>: активизировать </a:t>
            </a:r>
            <a:r>
              <a:rPr lang="ru-RU" dirty="0"/>
              <a:t>словарь детей: космос, космонавт, планеты, звёзды, луна, спутник, ракета, космический корабль;</a:t>
            </a:r>
            <a:endParaRPr lang="ru-RU" dirty="0" smtClean="0"/>
          </a:p>
          <a:p>
            <a:pPr algn="l"/>
            <a:r>
              <a:rPr lang="ru-RU" dirty="0"/>
              <a:t>Воспитательные</a:t>
            </a:r>
            <a:r>
              <a:rPr lang="ru-RU" dirty="0" smtClean="0"/>
              <a:t>: развивать </a:t>
            </a:r>
            <a:r>
              <a:rPr lang="ru-RU" dirty="0"/>
              <a:t>у детей любознательность, интерес к окружающему миру.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-1971600"/>
            <a:ext cx="7772400" cy="720081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5450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2132856"/>
            <a:ext cx="4786064" cy="316835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2648" y="692696"/>
            <a:ext cx="2971800" cy="792088"/>
          </a:xfrm>
        </p:spPr>
        <p:txBody>
          <a:bodyPr/>
          <a:lstStyle/>
          <a:p>
            <a:pPr algn="ctr"/>
            <a:r>
              <a:rPr lang="ru-RU" dirty="0"/>
              <a:t>Материалы для изготовления аппликации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2465285"/>
          </a:xfrm>
        </p:spPr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Цветной картон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Цветная бумага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Клей-карандаш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Ножницы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Простой карандаш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Линейка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9835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Техника  безопасности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 Не держите ножницы лезвием вверх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5.    Не оставляйте ножницы с открытыми лезвиями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6.    Не режьте ножницами на ходу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7.    Не подходите к товарищу во время работы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8.    Передавайте закрытые ножницы кольцами вперёд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9.    Во время работы удерживайте материал левой рукой так, чтобы пальцы были в стороне от лезвия.</a:t>
            </a:r>
          </a:p>
          <a:p>
            <a:r>
              <a:rPr lang="ru-RU" dirty="0" smtClean="0"/>
              <a:t>10.  С </a:t>
            </a:r>
            <a:r>
              <a:rPr lang="ru-RU" dirty="0"/>
              <a:t>клеем обращайтесь осторожно. Клей ядовит</a:t>
            </a:r>
            <a:r>
              <a:rPr lang="ru-RU" dirty="0" smtClean="0"/>
              <a:t>!</a:t>
            </a:r>
            <a:endParaRPr lang="ru-RU" dirty="0"/>
          </a:p>
          <a:p>
            <a:r>
              <a:rPr lang="ru-RU" dirty="0" smtClean="0"/>
              <a:t>11.  Нельзя</a:t>
            </a:r>
            <a:r>
              <a:rPr lang="ru-RU" dirty="0"/>
              <a:t>, чтобы клей попадал на пальцы рук, лицо, особенно глаза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dirty="0"/>
              <a:t>При попадании клея в глаза надо немедленно промыть их в большом количестве воды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 smtClean="0"/>
              <a:t>12.    </a:t>
            </a:r>
            <a:r>
              <a:rPr lang="ru-RU" dirty="0"/>
              <a:t>По окончании работы обязательно вымыть руки и кисть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685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7848" y="2510796"/>
            <a:ext cx="3294484" cy="18669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752058"/>
            <a:ext cx="1728192" cy="3384376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994122"/>
          </a:xfrm>
        </p:spPr>
        <p:txBody>
          <a:bodyPr/>
          <a:lstStyle/>
          <a:p>
            <a:r>
              <a:rPr lang="ru-RU" sz="1800" dirty="0"/>
              <a:t>1.Для лицевой части открытки берем черный картон и сгибаем его пополам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053" y="1752058"/>
            <a:ext cx="1950068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935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724150"/>
            <a:ext cx="3733800" cy="18669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00600" y="2724150"/>
            <a:ext cx="3733800" cy="18669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 smtClean="0"/>
              <a:t>2. Берем Золотистый картон , красную и желтую цветную бумагу. И шаблон ракеты.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202822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778098"/>
          </a:xfrm>
        </p:spPr>
        <p:txBody>
          <a:bodyPr/>
          <a:lstStyle/>
          <a:p>
            <a:r>
              <a:rPr lang="ru-RU" sz="1600" dirty="0" smtClean="0"/>
              <a:t>3. На золотом картоне Рисуем с помощью шаблона ракету </a:t>
            </a:r>
            <a:endParaRPr lang="ru-RU" sz="1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926085" y="797843"/>
            <a:ext cx="3476972" cy="5719514"/>
          </a:xfrm>
        </p:spPr>
      </p:pic>
    </p:spTree>
    <p:extLst>
      <p:ext uri="{BB962C8B-B14F-4D97-AF65-F5344CB8AC3E}">
        <p14:creationId xmlns:p14="http://schemas.microsoft.com/office/powerpoint/2010/main" val="1562318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724150"/>
            <a:ext cx="3733800" cy="18669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600200"/>
            <a:ext cx="2057400" cy="41148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634082"/>
          </a:xfrm>
        </p:spPr>
        <p:txBody>
          <a:bodyPr/>
          <a:lstStyle/>
          <a:p>
            <a:r>
              <a:rPr lang="ru-RU" sz="1600" dirty="0" smtClean="0"/>
              <a:t>4.На желтой и красной цветной бумаге рисуем элементы ракеты и неба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0919821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600200"/>
            <a:ext cx="2057400" cy="41148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724150"/>
            <a:ext cx="3733800" cy="18669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634082"/>
          </a:xfrm>
        </p:spPr>
        <p:txBody>
          <a:bodyPr/>
          <a:lstStyle/>
          <a:p>
            <a:r>
              <a:rPr lang="ru-RU" sz="1600" dirty="0" smtClean="0"/>
              <a:t>5. На синей и голубой бумаге рисуем облака ,и вырезываем их.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873048762"/>
      </p:ext>
    </p:extLst>
  </p:cSld>
  <p:clrMapOvr>
    <a:masterClrMapping/>
  </p:clrMapOvr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145</TotalTime>
  <Words>296</Words>
  <Application>Microsoft Office PowerPoint</Application>
  <PresentationFormat>Экран (4:3)</PresentationFormat>
  <Paragraphs>34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Горизонт</vt:lpstr>
      <vt:lpstr>Объемная открытка  на тему  «Космос»</vt:lpstr>
      <vt:lpstr>Презентация PowerPoint</vt:lpstr>
      <vt:lpstr>Материалы для изготовления аппликации</vt:lpstr>
      <vt:lpstr>Техника  безопасности </vt:lpstr>
      <vt:lpstr>1.Для лицевой части открытки берем черный картон и сгибаем его пополам</vt:lpstr>
      <vt:lpstr>2. Берем Золотистый картон , красную и желтую цветную бумагу. И шаблон ракеты.</vt:lpstr>
      <vt:lpstr>3. На золотом картоне Рисуем с помощью шаблона ракету </vt:lpstr>
      <vt:lpstr>4.На желтой и красной цветной бумаге рисуем элементы ракеты и неба</vt:lpstr>
      <vt:lpstr>5. На синей и голубой бумаге рисуем облака ,и вырезываем их.</vt:lpstr>
      <vt:lpstr>6. Все заготовки готовы </vt:lpstr>
      <vt:lpstr>7. Приклеиваем детали к ракете</vt:lpstr>
      <vt:lpstr>8.На белом картоне чертим полоску 1 см. вырезываем и делаем гармошку , приклеиваем ее к ракете.</vt:lpstr>
      <vt:lpstr>9. Приклеиваем все детали</vt:lpstr>
      <vt:lpstr>10. Открытка готова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Объемная открытка  на тему « Космос»</dc:title>
  <dc:creator>Эльдорадо</dc:creator>
  <cp:lastModifiedBy>Эльдорадо</cp:lastModifiedBy>
  <cp:revision>11</cp:revision>
  <dcterms:created xsi:type="dcterms:W3CDTF">2021-04-09T11:40:54Z</dcterms:created>
  <dcterms:modified xsi:type="dcterms:W3CDTF">2022-02-20T16:03:03Z</dcterms:modified>
</cp:coreProperties>
</file>