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4" r:id="rId3"/>
    <p:sldId id="308" r:id="rId4"/>
    <p:sldId id="309" r:id="rId5"/>
    <p:sldId id="276" r:id="rId6"/>
    <p:sldId id="292" r:id="rId7"/>
    <p:sldId id="312" r:id="rId8"/>
    <p:sldId id="302" r:id="rId9"/>
    <p:sldId id="304" r:id="rId10"/>
    <p:sldId id="306" r:id="rId11"/>
    <p:sldId id="310" r:id="rId12"/>
    <p:sldId id="317" r:id="rId13"/>
    <p:sldId id="316" r:id="rId14"/>
    <p:sldId id="294" r:id="rId15"/>
    <p:sldId id="313" r:id="rId16"/>
    <p:sldId id="300" r:id="rId17"/>
    <p:sldId id="29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AC313-95A7-4768-864F-F9FE0FDC84F9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CD499-AB48-459F-BE06-3FC3571BF9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43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CD499-AB48-459F-BE06-3FC3571BF9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51558" y="773996"/>
            <a:ext cx="645963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Алфавит. История славянской письменности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Исследовательский</a:t>
            </a:r>
            <a:r>
              <a:rPr kumimoji="0" lang="ru-RU" sz="4000" i="0" u="none" strike="noStrike" kern="1200" cap="none" spc="0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000" i="0" u="none" strike="noStrike" kern="1200" cap="none" spc="0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3650" y="4005064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Красильникова Ирина,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ченица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«А» класса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Учитель: Бращунова Ирина Михайловн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046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0759" y="404664"/>
            <a:ext cx="4142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МКОУ «СОШ №12 г. </a:t>
            </a:r>
            <a:r>
              <a:rPr lang="ru-RU" dirty="0" smtClean="0"/>
              <a:t>Нижнеудинск»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Кириллица и современный алфавит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62" y="2348880"/>
            <a:ext cx="3629621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305" y="2384106"/>
            <a:ext cx="388843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8149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611560" y="3188934"/>
            <a:ext cx="7488832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800" dirty="0"/>
              <a:t> 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4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1081088" y="523875"/>
            <a:ext cx="21082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628800"/>
            <a:ext cx="763284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Проанализируем полученное. В русском алфавите теперь нет букв ИЖИЦА, ИЖЕ, ОМЕГА, ЯТЬ,ЮС МАЛЫЙ, От, КСИ, ПСИ, ФИТА,ЗЕЛО.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Ъ( ер)- это твердый знак, Ь (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ерь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)- это мягкий знак. Были добавлены буквы Е, Й, Э. Буквы Я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, Ю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изменили свое написание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настоящее время алфавит содержит 33 буквы: 10 гласных, 21 согласную,  Ъ и Ь знаки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3" y="693152"/>
            <a:ext cx="4518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выводы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8897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4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Азбучный  текст послания</a:t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Азъ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буки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Глаголь добро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есте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Живете зело, земля,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иже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люди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Мыслите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нашъ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покои.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слово твердо–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ф?реть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херъ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черве,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ъра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юсь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яти!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пример старославянского текста и его современный перевод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980728"/>
            <a:ext cx="37444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знаю буквы: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Письмо –достояние,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Трудитесь усердно, земляне,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И, как подобает разумным людям,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Постигайте мироздание!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Несите слово убеждённо: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Знание – дар Божий!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Дерзайте, вникайте, чтобы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Сущего свет постичь!</a:t>
            </a:r>
          </a:p>
        </p:txBody>
      </p:sp>
    </p:spTree>
    <p:extLst>
      <p:ext uri="{BB962C8B-B14F-4D97-AF65-F5344CB8AC3E}">
        <p14:creationId xmlns:p14="http://schemas.microsoft.com/office/powerpoint/2010/main" val="121648537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684213" y="1514475"/>
            <a:ext cx="8208962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800" dirty="0"/>
              <a:t> </a:t>
            </a:r>
            <a:r>
              <a:rPr lang="ru-RU" sz="2800" dirty="0" smtClean="0"/>
              <a:t>Итак, по итогам исследования отмечаем , что не все буквы старославянского алфавита изменились, что опровергает мою гипотезу</a:t>
            </a:r>
            <a:endParaRPr lang="ru-RU" sz="2800" dirty="0"/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4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1081088" y="523875"/>
            <a:ext cx="5835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исследования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2970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4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142976" y="1000108"/>
            <a:ext cx="66214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буквах алфавита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428728" y="1844824"/>
            <a:ext cx="53181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1.Чего нет в России, найдётся в Москве,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нет в Петербурге, а видно в Неве?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380288" y="2133600"/>
            <a:ext cx="698500" cy="647700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В</a:t>
            </a:r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1428728" y="3000372"/>
            <a:ext cx="54800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человека одно, у ворона два, у медведя нет ни одного.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7380288" y="3068638"/>
            <a:ext cx="698500" cy="647700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О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1500166" y="4000504"/>
            <a:ext cx="4818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Что стоит между дверью и стеной?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7380288" y="4005263"/>
            <a:ext cx="698500" cy="647700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И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1571604" y="4714884"/>
            <a:ext cx="52864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4.В старости я один раз встречаюсь, в молодости – три раза, в огне не сгорю и в воде не потону.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7380288" y="4941888"/>
            <a:ext cx="698500" cy="647700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animBg="1"/>
      <p:bldP spid="13329" grpId="0" animBg="1"/>
      <p:bldP spid="13331" grpId="0" animBg="1"/>
      <p:bldP spid="133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овременным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алфавитом мы пользуемся до сих пор. Буквы используем на письме для того, чтобы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речь , которую будем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произносить или просто написать письмо, смс, поздравительную открытку, телеграмму  родным, друзьям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63992"/>
      </p:ext>
    </p:extLst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44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Самая большая ценность народа – его язык, на котором он пишет, говорит,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думает. </a:t>
            </a:r>
            <a:r>
              <a:rPr lang="ru-RU" sz="2800" dirty="0"/>
              <a:t>Вся сила человека </a:t>
            </a:r>
            <a:r>
              <a:rPr lang="ru-RU" sz="2800" dirty="0" smtClean="0"/>
              <a:t> заключена в </a:t>
            </a:r>
            <a:r>
              <a:rPr lang="ru-RU" sz="2800" dirty="0"/>
              <a:t>правильном звуковом оформлении своих мыслей посредством </a:t>
            </a:r>
            <a:r>
              <a:rPr lang="ru-RU" sz="2800" dirty="0" smtClean="0"/>
              <a:t>речи.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Понимая это, удели внимание тому, что и как ты говоришь, если не знаешь смысла слов, освободи от них свою речь, так как они не всегда способствуют твоему благополучию</a:t>
            </a:r>
          </a:p>
        </p:txBody>
      </p:sp>
    </p:spTree>
    <p:extLst>
      <p:ext uri="{BB962C8B-B14F-4D97-AF65-F5344CB8AC3E}">
        <p14:creationId xmlns:p14="http://schemas.microsoft.com/office/powerpoint/2010/main" val="317746068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84784"/>
            <a:ext cx="52920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1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детства мы привыкаем к буквам нашего алфавита, и редко задумываемся о том, когда и  как возникла наша письменность, кто ее создал. Мне стало особенно интересным это узнать, поэтому решила найти ответы на волнующие меня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522021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сравнить современный алфавит и старославянский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литературу по теме исследования;    выяснить, какие изменения произошли в алфавите с течением времени; обобщить полученный  материал, написать работу и сборник исчезнувших  и изменившихся букв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все буквы алфавита изменились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7194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Теоретический (работа с информацией, литературой)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popgun.ru/files/g/273/orig/56354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64905"/>
            <a:ext cx="4536504" cy="36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155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500042"/>
            <a:ext cx="6000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«алфавит»?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628800"/>
            <a:ext cx="68407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лово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алфавит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происходит из названия двух первых букв греческого алфавита: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АЛФАВИТ: АЛЬФА + ВИТА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  <a:latin typeface="Book Antiqua" pitchFamily="18" charset="0"/>
              </a:rPr>
              <a:t>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980728"/>
            <a:ext cx="7704856" cy="44012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Кириллица (старославянский алфавит) была создана в конце 9 века болгарским миссионером Кириллом и получила распространение на Руси в конце10 века в связи с принятием христианства. Этот алфавит не полностью соответствовал фонетической системе русского языка: в него вошли буквы греческого алфавита, ненужные для русского языка. С 13 века в русском языке исчезли звуки, которые обозначались буквами  Ъ и Ь но, на письме эти буквы сохранились. В 1708 году по указу Петра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 введён так называемый гражданский алфавит. Из кириллицы были исключены буквы носовых гласных и некоторых других, были введены буквы Э,Я.В1735 году Академией наук была введена буква Й, а в 1797 году писатель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Н.Карамзин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ввёл букву Ё, заменившую сочетание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.В 1917-1918 году были устранены некоторые буквы, буква Ъ сохранена только в качестве разделительного знака.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0466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Из истории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857232"/>
            <a:ext cx="4429156" cy="5000660"/>
          </a:xfrm>
        </p:spPr>
        <p:txBody>
          <a:bodyPr>
            <a:normAutofit/>
          </a:bodyPr>
          <a:lstStyle/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24 мая — день памяти Кирилла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стал в России всенародным праздником славянской письменности и культуры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85794"/>
            <a:ext cx="3761764" cy="55721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357950" y="5857892"/>
            <a:ext cx="1285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60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88832" cy="64807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Исчезнувшие буквы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103" y="3510736"/>
            <a:ext cx="1539332" cy="287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202" y="851098"/>
            <a:ext cx="1516624" cy="269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682" y="836715"/>
            <a:ext cx="1780025" cy="269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707" y="836715"/>
            <a:ext cx="1944216" cy="269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430" y="836713"/>
            <a:ext cx="1769005" cy="269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53" y="3527635"/>
            <a:ext cx="1882284" cy="285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48" y="3527635"/>
            <a:ext cx="2007312" cy="285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27635"/>
            <a:ext cx="1658937" cy="285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3487607"/>
            <a:ext cx="1512168" cy="289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52" y="859841"/>
            <a:ext cx="1465835" cy="2650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82976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ИЗМЕНИЛИСЬ: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908720"/>
            <a:ext cx="5400600" cy="5544616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Аз-А   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Буки-Б                      Слово-С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Веди-В                      Твёрдо-Т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Глаголь-Г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Добро-Д                    Ферт-Ф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Есть-Е                        Хер-Х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Живете-Ж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-Ц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Земля-З                     Червь-Ч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Иже-И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-Ш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-Щ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Люди-Л                      Ер-ъ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Мыслете-М                Еры-ы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Наш-Н 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Ерь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Он-О                             Ю-Ю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Покой-П                      Я-Я</a:t>
            </a: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9003609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731</Words>
  <Application>Microsoft Office PowerPoint</Application>
  <PresentationFormat>Экран (4:3)</PresentationFormat>
  <Paragraphs>92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Актуальность</vt:lpstr>
      <vt:lpstr>Презентация PowerPoint</vt:lpstr>
      <vt:lpstr>Методы исследования</vt:lpstr>
      <vt:lpstr>Презентация PowerPoint</vt:lpstr>
      <vt:lpstr>Презентация PowerPoint</vt:lpstr>
      <vt:lpstr>Презентация PowerPoint</vt:lpstr>
      <vt:lpstr>Исчезнувшие буквы</vt:lpstr>
      <vt:lpstr>ИЗМЕНИЛИСЬ:</vt:lpstr>
      <vt:lpstr>Кириллица и современный алфавит</vt:lpstr>
      <vt:lpstr>Презентация PowerPoint</vt:lpstr>
      <vt:lpstr>Азбучный  текст послания </vt:lpstr>
      <vt:lpstr>Презентация PowerPoint</vt:lpstr>
      <vt:lpstr>Презентация PowerPoint</vt:lpstr>
      <vt:lpstr>Практическая значимость </vt:lpstr>
      <vt:lpstr> Заключение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Алфавит</dc:subject>
  <dc:creator>Ирина Красильникова</dc:creator>
  <cp:lastModifiedBy>home</cp:lastModifiedBy>
  <cp:revision>109</cp:revision>
  <dcterms:created xsi:type="dcterms:W3CDTF">2013-08-20T22:02:58Z</dcterms:created>
  <dcterms:modified xsi:type="dcterms:W3CDTF">2022-02-18T16:27:47Z</dcterms:modified>
</cp:coreProperties>
</file>