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00FF00"/>
    <a:srgbClr val="FF6600"/>
    <a:srgbClr val="99FF33"/>
    <a:srgbClr val="339933"/>
    <a:srgbClr val="339966"/>
    <a:srgbClr val="009900"/>
    <a:srgbClr val="0066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8366C-7C31-4F9F-AF62-86408A5A27E5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E182A-8CE9-431E-8630-B562468DB7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8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E182A-8CE9-431E-8630-B562468DB75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58DF6-14D7-45E2-9CC8-D0EE185B010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84034-0220-4D5A-9907-9B0EF5252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7" name="Полилиния 26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19719" y="4007240"/>
            <a:ext cx="252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вторая младшая группа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59632" y="2996952"/>
            <a:ext cx="6440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«Что я знаю о себе»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486600" cy="6480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Муниципальное казенное дошкольное образовательное учреждение детский сад присмотра и оздоровления №1 городского округа город Выкса</a:t>
            </a:r>
            <a:endParaRPr lang="ru-RU" sz="1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8" name="Полилиния 27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131840" y="1916832"/>
            <a:ext cx="26564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5301208"/>
            <a:ext cx="22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D:\Foto\валеология\IMG_25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36912"/>
            <a:ext cx="2534024" cy="19005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2" name="Picture 2" descr="D:\Foto\валеология\IMG_25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987062"/>
            <a:ext cx="2616291" cy="1962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699792" y="306896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116632"/>
            <a:ext cx="7723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Непосредственная образовательная деятельность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980728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«Девочка чумазая!»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2132856"/>
            <a:ext cx="160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«Я – Человек»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D:\Foto\Новая папка\IMG_262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110088" cy="23325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Foto\валеология\IMG_24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182096" cy="2386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932040" y="2564904"/>
            <a:ext cx="2645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«Я – мальчик, я девочка»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764704"/>
            <a:ext cx="4038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«Научим Мишку ухаживать за зубами»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116632"/>
            <a:ext cx="7723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Непосредственная образовательная деятельность</a:t>
            </a:r>
            <a:endParaRPr lang="ru-RU" sz="2800" dirty="0"/>
          </a:p>
        </p:txBody>
      </p:sp>
      <p:pic>
        <p:nvPicPr>
          <p:cNvPr id="24580" name="Picture 4" descr="D:\Foto\валеология\IMG_255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195736" y="116632"/>
            <a:ext cx="408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2852936"/>
            <a:ext cx="3663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Оформление альбома фотографий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3212976"/>
            <a:ext cx="221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«Спортивная семья»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1844824"/>
            <a:ext cx="333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Оформление альбома рисунков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2132856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«Быть здоровыми хотим!»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836712"/>
            <a:ext cx="302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Консультация для родителей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1124744"/>
            <a:ext cx="229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«Здоровый ребенок»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2894064" cy="21705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D:\Foto\Новая папка\IMG_26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050" y="3717032"/>
            <a:ext cx="3014077" cy="22605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116632"/>
            <a:ext cx="5680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836712"/>
            <a:ext cx="20425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ИТОГОВЫЙ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2699792" y="1268760"/>
            <a:ext cx="3256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Foto\Новая папка\IMG_26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966072" cy="222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TextBox 13"/>
          <p:cNvSpPr txBox="1"/>
          <p:nvPr/>
        </p:nvSpPr>
        <p:spPr>
          <a:xfrm>
            <a:off x="539552" y="1700808"/>
            <a:ext cx="3134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 «Фрукты и овощи»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1772816"/>
            <a:ext cx="1401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Аппликация</a:t>
            </a:r>
            <a:endParaRPr lang="ru-RU" u="sng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35896" y="2060848"/>
            <a:ext cx="2846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«Я – мальчик, Я – девочка»</a:t>
            </a:r>
            <a:endParaRPr lang="ru-RU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Foto\Новая папка\IMG_26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2296562" cy="3062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6588224" y="2276872"/>
            <a:ext cx="121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u="sng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2564904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«Мыльные пузыри»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D:\Foto\Новая папка\IMG_263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924944"/>
            <a:ext cx="2260558" cy="3014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403648" y="116632"/>
            <a:ext cx="5680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692696"/>
            <a:ext cx="20425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ИТОГОВЫЙ</a:t>
            </a:r>
            <a:endParaRPr lang="ru-RU" sz="26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1052736"/>
            <a:ext cx="1527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Развлечение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1340768"/>
            <a:ext cx="3066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CC00"/>
                </a:solidFill>
              </a:rPr>
              <a:t>«Сильные, ловкие, умелые!» </a:t>
            </a:r>
            <a:endParaRPr lang="ru-RU" dirty="0">
              <a:solidFill>
                <a:srgbClr val="00CC00"/>
              </a:solidFill>
            </a:endParaRPr>
          </a:p>
        </p:txBody>
      </p:sp>
      <p:pic>
        <p:nvPicPr>
          <p:cNvPr id="27650" name="Picture 2" descr="D:\Foto\валеология\IMG_25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930576" cy="2197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1" name="Picture 3" descr="D:\Foto\валеология\IMG_25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501008"/>
            <a:ext cx="2736304" cy="2052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 descr="D:\Foto\валеология\IMG_258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44824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3" name="Picture 5" descr="D:\Foto\валеология\IMG_258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966072" cy="222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627784" y="3068960"/>
            <a:ext cx="3449149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9592" y="2852936"/>
            <a:ext cx="1922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3356992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sz="1600" dirty="0" smtClean="0"/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знания о человеке через игровую деятельность (дидактические игры, сюжетно-ролевые игры);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760" y="429309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прививать элементарные умения следить за своим здоровьем, соблюдать правила гигиены;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1841" y="522920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пробуждать интерес к оздоровлению собственного организма.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1484784"/>
            <a:ext cx="1726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19888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формирование начальных представлений о здоровом образе жизни по средствам игры.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3" name="Полилиния 2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4" name="TextBox 13"/>
          <p:cNvSpPr txBox="1"/>
          <p:nvPr/>
        </p:nvSpPr>
        <p:spPr>
          <a:xfrm>
            <a:off x="2555776" y="184482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11663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80" y="134076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3768" y="1124744"/>
            <a:ext cx="384592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ПОДГОТОВИТЕЛЬНЫЙ</a:t>
            </a:r>
            <a:endParaRPr lang="ru-RU" sz="26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916832"/>
            <a:ext cx="5764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наблюдения и индивидуальные беседы с детьми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708920"/>
            <a:ext cx="5537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анкета для родителей “Здоровый образ жизни”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9672" y="3573016"/>
            <a:ext cx="5308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43808" y="4437112"/>
            <a:ext cx="2172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сбор материала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915816" y="836712"/>
            <a:ext cx="183896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ОСНОВНОЙ</a:t>
            </a:r>
            <a:endParaRPr lang="ru-RU" sz="26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116632"/>
            <a:ext cx="5680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988840"/>
            <a:ext cx="394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1484784"/>
            <a:ext cx="630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в ходе режимных моментов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2348880"/>
            <a:ext cx="233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91680" y="2708920"/>
            <a:ext cx="264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3068960"/>
            <a:ext cx="587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Мероприятие по закаливанию детей после дневного сна</a:t>
            </a:r>
            <a:r>
              <a:rPr lang="ru-RU" dirty="0" smtClean="0">
                <a:solidFill>
                  <a:srgbClr val="00CC00"/>
                </a:solidFill>
              </a:rPr>
              <a:t> </a:t>
            </a:r>
            <a:endParaRPr lang="ru-RU" dirty="0">
              <a:solidFill>
                <a:srgbClr val="00CC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3768" y="3429000"/>
            <a:ext cx="2027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Точечный массаж</a:t>
            </a:r>
            <a:endParaRPr lang="ru-RU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23728" y="4005064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непосредственной образовательной   деятельности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7784" y="5517232"/>
            <a:ext cx="3205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752" y="4653136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«Девочка чумазая!»,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7984" y="4653136"/>
            <a:ext cx="1664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«Я – Человек»,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2160" y="4653136"/>
            <a:ext cx="2703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«Я – мальчик, я девочка»,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31840" y="4941168"/>
            <a:ext cx="401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«Научим Мишку ухаживать за зубами»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267744" y="980728"/>
            <a:ext cx="4140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2420888"/>
            <a:ext cx="20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Корней Чуковский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2780928"/>
            <a:ext cx="1332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«Айболит»,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2780928"/>
            <a:ext cx="145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600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1556792"/>
            <a:ext cx="1920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Сергей Михалков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1916832"/>
            <a:ext cx="143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«Прививка»,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5856" y="1916832"/>
            <a:ext cx="230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«Как у нашей Любы»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D:\Foto\валеология\IMG_2572 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284984"/>
            <a:ext cx="4151408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1" name="TextBox 10"/>
          <p:cNvSpPr txBox="1"/>
          <p:nvPr/>
        </p:nvSpPr>
        <p:spPr>
          <a:xfrm>
            <a:off x="2987824" y="836712"/>
            <a:ext cx="246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1340768"/>
            <a:ext cx="284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«Для чего этот предмет?»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1700808"/>
            <a:ext cx="232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«Что нужно кукле?»</a:t>
            </a:r>
            <a:endParaRPr lang="ru-RU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2420888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«Девочка заболела»</a:t>
            </a:r>
            <a:endParaRPr lang="ru-RU" dirty="0">
              <a:solidFill>
                <a:srgbClr val="3399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D:\Foto\валеология\IMG_2545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289607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5" name="Picture 3" descr="D:\Foto\валеология\IMG_25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3182096" cy="2386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627784" y="908720"/>
            <a:ext cx="2806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1484784"/>
            <a:ext cx="15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«Больница»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6096" y="2492896"/>
            <a:ext cx="2193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 «Парикмахерская»</a:t>
            </a:r>
            <a:endParaRPr lang="ru-RU" dirty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D:\Foto\валеология\IMG_24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398120" cy="25485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9" name="Picture 3" descr="D:\Foto\валеология\сауна 1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456384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259632" y="908720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Мероприятие по закаливанию детей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1196752"/>
            <a:ext cx="2303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 дневного сна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D:\Foto\валеология\сауна 0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952328" cy="22142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D:\Foto\валеология\сауна 07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3096344" cy="23222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D:\Foto\валеология\сауна 08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2448272" cy="3264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vashechudo.ru/images/photos/medium/article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1541131" cy="1403120"/>
          </a:xfrm>
          <a:prstGeom prst="rect">
            <a:avLst/>
          </a:prstGeom>
          <a:noFill/>
        </p:spPr>
      </p:pic>
      <p:sp>
        <p:nvSpPr>
          <p:cNvPr id="2" name="Полилиния 1"/>
          <p:cNvSpPr/>
          <p:nvPr/>
        </p:nvSpPr>
        <p:spPr>
          <a:xfrm rot="16200000">
            <a:off x="-2937346" y="2937346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 rot="5400000">
            <a:off x="5223344" y="2937347"/>
            <a:ext cx="6858001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9144000" cy="1357298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 rot="10800000">
            <a:off x="0" y="5874691"/>
            <a:ext cx="9144000" cy="983309"/>
          </a:xfrm>
          <a:custGeom>
            <a:avLst/>
            <a:gdLst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785794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357158 w 9144000"/>
              <a:gd name="connsiteY3" fmla="*/ 714356 h 785794"/>
              <a:gd name="connsiteX4" fmla="*/ 0 w 9144000"/>
              <a:gd name="connsiteY4" fmla="*/ 0 h 785794"/>
              <a:gd name="connsiteX0" fmla="*/ 0 w 9144000"/>
              <a:gd name="connsiteY0" fmla="*/ 0 h 785794"/>
              <a:gd name="connsiteX1" fmla="*/ 9144000 w 9144000"/>
              <a:gd name="connsiteY1" fmla="*/ 0 h 785794"/>
              <a:gd name="connsiteX2" fmla="*/ 9144000 w 9144000"/>
              <a:gd name="connsiteY2" fmla="*/ 785794 h 785794"/>
              <a:gd name="connsiteX3" fmla="*/ 0 w 9144000"/>
              <a:gd name="connsiteY3" fmla="*/ 642918 h 785794"/>
              <a:gd name="connsiteX4" fmla="*/ 0 w 9144000"/>
              <a:gd name="connsiteY4" fmla="*/ 0 h 785794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889437"/>
              <a:gd name="connsiteX1" fmla="*/ 9144000 w 9144000"/>
              <a:gd name="connsiteY1" fmla="*/ 0 h 889437"/>
              <a:gd name="connsiteX2" fmla="*/ 9144000 w 9144000"/>
              <a:gd name="connsiteY2" fmla="*/ 785794 h 889437"/>
              <a:gd name="connsiteX3" fmla="*/ 0 w 9144000"/>
              <a:gd name="connsiteY3" fmla="*/ 642918 h 889437"/>
              <a:gd name="connsiteX4" fmla="*/ 0 w 9144000"/>
              <a:gd name="connsiteY4" fmla="*/ 0 h 889437"/>
              <a:gd name="connsiteX0" fmla="*/ 0 w 9144000"/>
              <a:gd name="connsiteY0" fmla="*/ 0 h 1340500"/>
              <a:gd name="connsiteX1" fmla="*/ 9144000 w 9144000"/>
              <a:gd name="connsiteY1" fmla="*/ 0 h 1340500"/>
              <a:gd name="connsiteX2" fmla="*/ 9144000 w 9144000"/>
              <a:gd name="connsiteY2" fmla="*/ 785794 h 1340500"/>
              <a:gd name="connsiteX3" fmla="*/ 0 w 9144000"/>
              <a:gd name="connsiteY3" fmla="*/ 642918 h 1340500"/>
              <a:gd name="connsiteX4" fmla="*/ 0 w 9144000"/>
              <a:gd name="connsiteY4" fmla="*/ 0 h 1340500"/>
              <a:gd name="connsiteX0" fmla="*/ 0 w 9144000"/>
              <a:gd name="connsiteY0" fmla="*/ 0 h 983309"/>
              <a:gd name="connsiteX1" fmla="*/ 9144000 w 9144000"/>
              <a:gd name="connsiteY1" fmla="*/ 0 h 983309"/>
              <a:gd name="connsiteX2" fmla="*/ 9144000 w 9144000"/>
              <a:gd name="connsiteY2" fmla="*/ 785794 h 983309"/>
              <a:gd name="connsiteX3" fmla="*/ 0 w 9144000"/>
              <a:gd name="connsiteY3" fmla="*/ 285727 h 983309"/>
              <a:gd name="connsiteX4" fmla="*/ 0 w 9144000"/>
              <a:gd name="connsiteY4" fmla="*/ 0 h 98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983309">
                <a:moveTo>
                  <a:pt x="0" y="0"/>
                </a:moveTo>
                <a:lnTo>
                  <a:pt x="9144000" y="0"/>
                </a:lnTo>
                <a:lnTo>
                  <a:pt x="9144000" y="785794"/>
                </a:lnTo>
                <a:cubicBezTo>
                  <a:pt x="6178542" y="81056"/>
                  <a:pt x="3012286" y="983309"/>
                  <a:pt x="0" y="285727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E668">
                  <a:tint val="66000"/>
                  <a:satMod val="160000"/>
                </a:srgbClr>
              </a:gs>
              <a:gs pos="50000">
                <a:srgbClr val="00E668">
                  <a:tint val="44500"/>
                  <a:satMod val="160000"/>
                </a:srgbClr>
              </a:gs>
              <a:gs pos="100000">
                <a:srgbClr val="00E668">
                  <a:tint val="23500"/>
                  <a:satMod val="160000"/>
                </a:srgbClr>
              </a:gs>
            </a:gsLst>
            <a:lin ang="5400000" scaled="1"/>
            <a:tileRect/>
          </a:gradFill>
          <a:ln w="28575">
            <a:solidFill>
              <a:srgbClr val="00E6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0" y="5929330"/>
            <a:ext cx="9144000" cy="428627"/>
          </a:xfrm>
          <a:custGeom>
            <a:avLst/>
            <a:gdLst>
              <a:gd name="connsiteX0" fmla="*/ 0 w 8004517"/>
              <a:gd name="connsiteY0" fmla="*/ 0 h 309489"/>
              <a:gd name="connsiteX1" fmla="*/ 970671 w 8004517"/>
              <a:gd name="connsiteY1" fmla="*/ 154745 h 309489"/>
              <a:gd name="connsiteX2" fmla="*/ 2686929 w 8004517"/>
              <a:gd name="connsiteY2" fmla="*/ 182880 h 309489"/>
              <a:gd name="connsiteX3" fmla="*/ 2686929 w 8004517"/>
              <a:gd name="connsiteY3" fmla="*/ 182880 h 309489"/>
              <a:gd name="connsiteX4" fmla="*/ 4107766 w 8004517"/>
              <a:gd name="connsiteY4" fmla="*/ 140677 h 309489"/>
              <a:gd name="connsiteX5" fmla="*/ 5359791 w 8004517"/>
              <a:gd name="connsiteY5" fmla="*/ 84406 h 309489"/>
              <a:gd name="connsiteX6" fmla="*/ 6879102 w 8004517"/>
              <a:gd name="connsiteY6" fmla="*/ 154745 h 309489"/>
              <a:gd name="connsiteX7" fmla="*/ 8004517 w 8004517"/>
              <a:gd name="connsiteY7" fmla="*/ 309489 h 309489"/>
              <a:gd name="connsiteX8" fmla="*/ 8004517 w 8004517"/>
              <a:gd name="connsiteY8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04517" h="309489">
                <a:moveTo>
                  <a:pt x="0" y="0"/>
                </a:moveTo>
                <a:cubicBezTo>
                  <a:pt x="261425" y="62132"/>
                  <a:pt x="522850" y="124265"/>
                  <a:pt x="970671" y="154745"/>
                </a:cubicBezTo>
                <a:cubicBezTo>
                  <a:pt x="1418492" y="185225"/>
                  <a:pt x="2686929" y="182880"/>
                  <a:pt x="2686929" y="182880"/>
                </a:cubicBezTo>
                <a:lnTo>
                  <a:pt x="2686929" y="182880"/>
                </a:lnTo>
                <a:lnTo>
                  <a:pt x="4107766" y="140677"/>
                </a:lnTo>
                <a:cubicBezTo>
                  <a:pt x="4553243" y="124265"/>
                  <a:pt x="4897902" y="82061"/>
                  <a:pt x="5359791" y="84406"/>
                </a:cubicBezTo>
                <a:cubicBezTo>
                  <a:pt x="5821680" y="86751"/>
                  <a:pt x="6438314" y="117231"/>
                  <a:pt x="6879102" y="154745"/>
                </a:cubicBezTo>
                <a:cubicBezTo>
                  <a:pt x="7319890" y="192259"/>
                  <a:pt x="8004517" y="309489"/>
                  <a:pt x="8004517" y="309489"/>
                </a:cubicBezTo>
                <a:lnTo>
                  <a:pt x="8004517" y="309489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214578" cy="147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3635896" y="764704"/>
            <a:ext cx="2117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Точечный массаж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D:\Foto\валеология\IMG_24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2823072" cy="2117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7" name="Picture 3" descr="D:\Foto\валеология\IMG_24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2894064" cy="21705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D:\Foto\валеология\IMG_249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690918"/>
            <a:ext cx="3134091" cy="2350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</TotalTime>
  <Words>324</Words>
  <Application>Microsoft Office PowerPoint</Application>
  <PresentationFormat>Экран (4:3)</PresentationFormat>
  <Paragraphs>75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казенное дошкольное образовательное учреждение детский сад присмотра и оздоровления №1 городского округа город Выкса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Izhvovy</dc:creator>
  <cp:lastModifiedBy>Екатерина</cp:lastModifiedBy>
  <cp:revision>102</cp:revision>
  <dcterms:created xsi:type="dcterms:W3CDTF">2013-12-04T09:13:29Z</dcterms:created>
  <dcterms:modified xsi:type="dcterms:W3CDTF">2022-02-20T14:36:20Z</dcterms:modified>
</cp:coreProperties>
</file>