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9" r:id="rId2"/>
    <p:sldId id="256" r:id="rId3"/>
    <p:sldId id="257" r:id="rId4"/>
    <p:sldId id="259" r:id="rId5"/>
    <p:sldId id="262" r:id="rId6"/>
    <p:sldId id="265" r:id="rId7"/>
    <p:sldId id="261" r:id="rId8"/>
    <p:sldId id="260" r:id="rId9"/>
    <p:sldId id="263" r:id="rId10"/>
    <p:sldId id="268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28788-C6D8-4D68-A3FF-67E738536F75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7806-B801-4B06-91CC-833A3A01A1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4D6A6-5BC1-4B44-AC28-FF26CC6F8104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C9BB-9669-4BF8-8507-F915AAB150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4D6A6-5BC1-4B44-AC28-FF26CC6F8104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C9BB-9669-4BF8-8507-F915AAB150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4D6A6-5BC1-4B44-AC28-FF26CC6F8104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C9BB-9669-4BF8-8507-F915AAB150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4D6A6-5BC1-4B44-AC28-FF26CC6F8104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C9BB-9669-4BF8-8507-F915AAB150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4D6A6-5BC1-4B44-AC28-FF26CC6F8104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C9BB-9669-4BF8-8507-F915AAB150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4D6A6-5BC1-4B44-AC28-FF26CC6F8104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C9BB-9669-4BF8-8507-F915AAB150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4D6A6-5BC1-4B44-AC28-FF26CC6F8104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C9BB-9669-4BF8-8507-F915AAB150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4D6A6-5BC1-4B44-AC28-FF26CC6F8104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C9BB-9669-4BF8-8507-F915AAB150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4D6A6-5BC1-4B44-AC28-FF26CC6F8104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C9BB-9669-4BF8-8507-F915AAB150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4D6A6-5BC1-4B44-AC28-FF26CC6F8104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C9BB-9669-4BF8-8507-F915AAB150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4D6A6-5BC1-4B44-AC28-FF26CC6F8104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C9BB-9669-4BF8-8507-F915AAB150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4D6A6-5BC1-4B44-AC28-FF26CC6F8104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5C9BB-9669-4BF8-8507-F915AAB150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454ca8cdcc5369bfa825f05c02dd06b.jpg"/>
          <p:cNvPicPr/>
          <p:nvPr/>
        </p:nvPicPr>
        <p:blipFill>
          <a:blip r:embed="rId2" cstate="screen">
            <a:lum bright="49000" contrast="-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88583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МБДОУ детский сад №5 «Улыбка»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500174"/>
            <a:ext cx="7715304" cy="485778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Презентация-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фотоотчет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 проекту 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«Домашние животные»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группе раннего возраста.</a:t>
            </a: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Назарова М.А.</a:t>
            </a: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2022г.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г.Семенов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454ca8cdcc5369bfa825f05c02dd06b.jpg"/>
          <p:cNvPicPr/>
          <p:nvPr/>
        </p:nvPicPr>
        <p:blipFill>
          <a:blip r:embed="rId2" cstate="screen">
            <a:lum bright="49000" contrast="-40000"/>
          </a:blip>
          <a:stretch>
            <a:fillRect/>
          </a:stretch>
        </p:blipFill>
        <p:spPr>
          <a:xfrm>
            <a:off x="0" y="0"/>
            <a:ext cx="9143999" cy="71614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8596" y="571480"/>
            <a:ext cx="542928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Физическое развитие.</a:t>
            </a:r>
            <a:endParaRPr lang="ru-RU" b="1" dirty="0"/>
          </a:p>
        </p:txBody>
      </p:sp>
      <p:pic>
        <p:nvPicPr>
          <p:cNvPr id="7" name="Рисунок 6" descr="IMG_20220110_10072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142976" y="1071546"/>
            <a:ext cx="3108879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IMG_20220110_09521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86314" y="1000108"/>
            <a:ext cx="2732504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454ca8cdcc5369bfa825f05c02dd06b.jpg"/>
          <p:cNvPicPr/>
          <p:nvPr/>
        </p:nvPicPr>
        <p:blipFill>
          <a:blip r:embed="rId2" cstate="screen">
            <a:lum bright="63000" contrast="-65000"/>
          </a:blip>
          <a:stretch>
            <a:fillRect/>
          </a:stretch>
        </p:blipFill>
        <p:spPr>
          <a:xfrm>
            <a:off x="0" y="0"/>
            <a:ext cx="9143999" cy="7161474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72164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ru-RU" sz="36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b="1" u="sng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u="sng" smtClean="0"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120000"/>
              </a:lnSpc>
              <a:buNone/>
            </a:pPr>
            <a:r>
              <a:rPr lang="ru-RU" sz="4200" b="1" dirty="0" smtClean="0"/>
              <a:t>       В результате проведённой работы у детей обогатились знания о животном мире ближайшего окружения, они познакомились с правилами ухода за домашними питомцами, научились любить и бережно относиться к домашним животным. Совместная деятельность детей, родителей и воспитателей способствовала развитию познавательного интереса детей, мышления. Активное включение родителей в педагогический процесс группы, укрепление заинтересованности в сотрудничестве с детским садом, также является отличным результатом данного проекта.</a:t>
            </a:r>
          </a:p>
          <a:p>
            <a:pPr>
              <a:buNone/>
            </a:pPr>
            <a:endParaRPr lang="ru-RU" dirty="0" smtClean="0"/>
          </a:p>
          <a:p>
            <a:pPr>
              <a:lnSpc>
                <a:spcPct val="120000"/>
              </a:lnSpc>
              <a:buNone/>
            </a:pPr>
            <a:r>
              <a:rPr lang="ru-RU" sz="3600" b="1" u="sng" dirty="0" smtClean="0"/>
              <a:t>Список литературы:</a:t>
            </a:r>
          </a:p>
          <a:p>
            <a:pPr>
              <a:lnSpc>
                <a:spcPct val="120000"/>
              </a:lnSpc>
            </a:pPr>
            <a:r>
              <a:rPr lang="ru-RU" b="1" dirty="0" smtClean="0"/>
              <a:t>Основная образовательная программа МБДОУ детского сада №5 «Улыбка».</a:t>
            </a:r>
          </a:p>
          <a:p>
            <a:pPr>
              <a:lnSpc>
                <a:spcPct val="120000"/>
              </a:lnSpc>
            </a:pPr>
            <a:r>
              <a:rPr lang="ru-RU" b="1" dirty="0" smtClean="0"/>
              <a:t>Губанова Н. Ф. </a:t>
            </a:r>
            <a:r>
              <a:rPr lang="ru-RU" b="1" i="1" dirty="0" smtClean="0"/>
              <a:t>«Развитие игровой деятельности»</a:t>
            </a:r>
            <a:r>
              <a:rPr lang="ru-RU" b="1" dirty="0" smtClean="0"/>
              <a:t>. Москва, Мозаика- Синтез, 2014 г.</a:t>
            </a:r>
          </a:p>
          <a:p>
            <a:pPr>
              <a:lnSpc>
                <a:spcPct val="120000"/>
              </a:lnSpc>
            </a:pPr>
            <a:r>
              <a:rPr lang="ru-RU" b="1" dirty="0" err="1" smtClean="0"/>
              <a:t>Л.В.Абрамова,И.Ф.Слепцова</a:t>
            </a:r>
            <a:r>
              <a:rPr lang="ru-RU" b="1" dirty="0" smtClean="0"/>
              <a:t> « Социально-коммуникативное развитие»,2016г Москва</a:t>
            </a:r>
          </a:p>
          <a:p>
            <a:pPr>
              <a:lnSpc>
                <a:spcPct val="120000"/>
              </a:lnSpc>
            </a:pPr>
            <a:r>
              <a:rPr lang="ru-RU" b="1" dirty="0" err="1" smtClean="0"/>
              <a:t>М.Д.Маханева,С.В.Рещикова</a:t>
            </a:r>
            <a:r>
              <a:rPr lang="ru-RU" b="1" dirty="0" smtClean="0"/>
              <a:t> «Игровые занятия с детьми 1-3лет».ООО ТЦ СФЕРА 2016г.</a:t>
            </a:r>
          </a:p>
          <a:p>
            <a:pPr>
              <a:lnSpc>
                <a:spcPct val="120000"/>
              </a:lnSpc>
            </a:pPr>
            <a:r>
              <a:rPr lang="ru-RU" b="1" dirty="0" err="1" smtClean="0"/>
              <a:t>Е.А.Янушко</a:t>
            </a:r>
            <a:r>
              <a:rPr lang="ru-RU" b="1" dirty="0" smtClean="0"/>
              <a:t> «Рисование с детьми раннего возраста».Москва 2018г.</a:t>
            </a:r>
          </a:p>
          <a:p>
            <a:pPr>
              <a:lnSpc>
                <a:spcPct val="120000"/>
              </a:lnSpc>
            </a:pPr>
            <a:r>
              <a:rPr lang="ru-RU" b="1" dirty="0" smtClean="0"/>
              <a:t>Е.А. </a:t>
            </a:r>
            <a:r>
              <a:rPr lang="ru-RU" b="1" dirty="0" err="1" smtClean="0"/>
              <a:t>Янушко</a:t>
            </a:r>
            <a:r>
              <a:rPr lang="ru-RU" b="1" dirty="0" smtClean="0"/>
              <a:t> «Лепка с детьми раннего возраста».Москва 2017г.</a:t>
            </a:r>
          </a:p>
          <a:p>
            <a:pPr>
              <a:lnSpc>
                <a:spcPct val="120000"/>
              </a:lnSpc>
            </a:pPr>
            <a:r>
              <a:rPr lang="ru-RU" b="1" dirty="0" err="1" smtClean="0"/>
              <a:t>В.В.Гербова</a:t>
            </a:r>
            <a:r>
              <a:rPr lang="ru-RU" b="1" dirty="0" smtClean="0"/>
              <a:t> «Развитие речи в детском саду».Москва 2016г.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85786" y="428604"/>
            <a:ext cx="474392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этап-результат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Создание альбома «Мой любимый питомец».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454ca8cdcc5369bfa825f05c02dd06b.jpg"/>
          <p:cNvPicPr/>
          <p:nvPr/>
        </p:nvPicPr>
        <p:blipFill>
          <a:blip r:embed="rId2" cstate="screen">
            <a:lum bright="49000" contrast="-40000"/>
          </a:blip>
          <a:stretch>
            <a:fillRect/>
          </a:stretch>
        </p:blipFill>
        <p:spPr>
          <a:xfrm>
            <a:off x="0" y="0"/>
            <a:ext cx="9144000" cy="887598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2000240"/>
            <a:ext cx="8715404" cy="4429156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Воспитание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бережного и заботливого отношения к домашним животным имеет большое значение в жизни ребёнка в дошкольный период.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словам учёного «Не может быть доброго человека, который не любит животных, который никогда не проявил о них заботу».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Животные в доме - важный фактор воспитания, и мы хотим, чтобы наши дети росли добрыми, отзывчивыми, сердечными.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Вовлекая ребёнка в совместную деятельность по уходу за домашними животными, взрослые развивают в своём ребёнке чуткость, умение понимать жизнь животных; побуждают к сочувствию; воспитывают готовность помогать делом.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642918"/>
            <a:ext cx="5715040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Актуальность.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454ca8cdcc5369bfa825f05c02dd06b.jpg"/>
          <p:cNvPicPr/>
          <p:nvPr/>
        </p:nvPicPr>
        <p:blipFill>
          <a:blip r:embed="rId2" cstate="screen">
            <a:lum bright="49000" contrast="-40000"/>
          </a:blip>
          <a:stretch>
            <a:fillRect/>
          </a:stretch>
        </p:blipFill>
        <p:spPr>
          <a:xfrm>
            <a:off x="-1143040" y="-928718"/>
            <a:ext cx="10287040" cy="821537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85784" y="1231879"/>
            <a:ext cx="9429784" cy="562612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/>
          </a:p>
          <a:p>
            <a:r>
              <a:rPr lang="ru-RU" b="1" dirty="0" smtClean="0"/>
              <a:t> -</a:t>
            </a:r>
            <a:r>
              <a:rPr lang="ru-RU" dirty="0" smtClean="0"/>
              <a:t> дать детям представление о домашних животных и их детёнышах, их внешнем виде, повадках, роль домашних животных в жизни человека; </a:t>
            </a:r>
          </a:p>
          <a:p>
            <a:r>
              <a:rPr lang="ru-RU" dirty="0" smtClean="0"/>
              <a:t>-познакомить детей с названиями домашних животных и их детёнышей, с местом их проживания;</a:t>
            </a:r>
          </a:p>
          <a:p>
            <a:r>
              <a:rPr lang="ru-RU" dirty="0" smtClean="0"/>
              <a:t>- воспитывать любовь, заботу к домашним питомцам. </a:t>
            </a:r>
            <a:endParaRPr lang="ru-RU" b="1" dirty="0" smtClean="0"/>
          </a:p>
          <a:p>
            <a:r>
              <a:rPr lang="ru-RU" b="1" dirty="0" smtClean="0"/>
              <a:t>-</a:t>
            </a:r>
            <a:r>
              <a:rPr lang="ru-RU" dirty="0" smtClean="0"/>
              <a:t>развивать устойчивый познавательный интерес к домашним животным как к живым существам; </a:t>
            </a:r>
          </a:p>
          <a:p>
            <a:r>
              <a:rPr lang="ru-RU" dirty="0" smtClean="0"/>
              <a:t>-</a:t>
            </a:r>
            <a:r>
              <a:rPr lang="ru-RU" dirty="0"/>
              <a:t>создать в группе условия для расширения представления о животных; </a:t>
            </a:r>
          </a:p>
          <a:p>
            <a:r>
              <a:rPr lang="ru-RU" dirty="0"/>
              <a:t>-привлечь родителей к более тесному сотрудничеству в проектной деятельности.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00232" y="0"/>
            <a:ext cx="4786346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Цели: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454ca8cdcc5369bfa825f05c02dd06b.jpg"/>
          <p:cNvPicPr/>
          <p:nvPr/>
        </p:nvPicPr>
        <p:blipFill>
          <a:blip r:embed="rId2" cstate="screen">
            <a:lum bright="49000" contrast="-40000"/>
          </a:blip>
          <a:stretch>
            <a:fillRect/>
          </a:stretch>
        </p:blipFill>
        <p:spPr>
          <a:xfrm>
            <a:off x="0" y="-2357478"/>
            <a:ext cx="9144000" cy="9215478"/>
          </a:xfrm>
          <a:prstGeom prst="rect">
            <a:avLst/>
          </a:prstGeom>
        </p:spPr>
      </p:pic>
      <p:pic>
        <p:nvPicPr>
          <p:cNvPr id="8" name="Рисунок 7" descr="IMG_20211130_09403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6200000">
            <a:off x="785786" y="357166"/>
            <a:ext cx="2143140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 descr="IMG_20211130_09324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5400000">
            <a:off x="2940832" y="202384"/>
            <a:ext cx="3333773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Рисунок 9" descr="IMG_20220113_14474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000760" y="714356"/>
            <a:ext cx="3000428" cy="22503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1571604" y="3071810"/>
            <a:ext cx="607223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Пополнение РППС и подбор методической литературы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71736" y="-523220"/>
            <a:ext cx="4045659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 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этап подготовительный</a:t>
            </a:r>
            <a:endParaRPr lang="ru-RU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85918" y="2714620"/>
            <a:ext cx="1879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Книжный уголок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500662" y="2786058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Макет «Домашние животные»</a:t>
            </a:r>
            <a:endParaRPr lang="ru-RU" b="1" dirty="0"/>
          </a:p>
        </p:txBody>
      </p:sp>
      <p:pic>
        <p:nvPicPr>
          <p:cNvPr id="14" name="Рисунок 13" descr="700 (1)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1428728" y="4429132"/>
            <a:ext cx="1500198" cy="2262180"/>
          </a:xfrm>
          <a:prstGeom prst="rect">
            <a:avLst/>
          </a:prstGeom>
        </p:spPr>
      </p:pic>
      <p:pic>
        <p:nvPicPr>
          <p:cNvPr id="15" name="Рисунок 14" descr="700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3714744" y="4429132"/>
            <a:ext cx="1643074" cy="2262180"/>
          </a:xfrm>
          <a:prstGeom prst="rect">
            <a:avLst/>
          </a:prstGeom>
        </p:spPr>
      </p:pic>
      <p:pic>
        <p:nvPicPr>
          <p:cNvPr id="16" name="Рисунок 15" descr="1600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>
            <a:off x="6215074" y="4429132"/>
            <a:ext cx="1728446" cy="2214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454ca8cdcc5369bfa825f05c02dd06b.jpg"/>
          <p:cNvPicPr/>
          <p:nvPr/>
        </p:nvPicPr>
        <p:blipFill>
          <a:blip r:embed="rId2" cstate="screen">
            <a:lum bright="49000" contrast="-40000"/>
          </a:blip>
          <a:stretch>
            <a:fillRect/>
          </a:stretch>
        </p:blipFill>
        <p:spPr>
          <a:xfrm>
            <a:off x="0" y="0"/>
            <a:ext cx="9143999" cy="7161474"/>
          </a:xfrm>
          <a:prstGeom prst="rect">
            <a:avLst/>
          </a:prstGeom>
        </p:spPr>
      </p:pic>
      <p:pic>
        <p:nvPicPr>
          <p:cNvPr id="5" name="Содержимое 4" descr="IMG_20220113_164830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642910" y="857232"/>
            <a:ext cx="2143141" cy="28575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IMG_20220114_10432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929190" y="4000504"/>
            <a:ext cx="3809995" cy="28574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IMG_20220114_10440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85721" y="3964785"/>
            <a:ext cx="4143403" cy="31075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 descr="IMG_20220114_075709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286116" y="857232"/>
            <a:ext cx="2178823" cy="29050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285852" y="3429000"/>
            <a:ext cx="3666502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Рассматривание иллюстраций</a:t>
            </a:r>
          </a:p>
          <a:p>
            <a:r>
              <a:rPr lang="ru-RU" b="1" dirty="0" smtClean="0"/>
              <a:t> и чтение художественной литературы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2" name="Рисунок 11" descr="2021-12-08 09-06-03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286512" y="857232"/>
            <a:ext cx="2214578" cy="29527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5857884" y="3286124"/>
            <a:ext cx="271464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 «Подбери перышко».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85720" y="428604"/>
            <a:ext cx="271464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Речевое развитие.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5984" y="0"/>
            <a:ext cx="5072098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этап-практический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f454ca8cdcc5369bfa825f05c02dd06b.jpg"/>
          <p:cNvPicPr/>
          <p:nvPr/>
        </p:nvPicPr>
        <p:blipFill>
          <a:blip r:embed="rId2" cstate="screen">
            <a:lum bright="49000" contrast="-40000"/>
          </a:blip>
          <a:stretch>
            <a:fillRect/>
          </a:stretch>
        </p:blipFill>
        <p:spPr>
          <a:xfrm>
            <a:off x="0" y="0"/>
            <a:ext cx="9143999" cy="7161474"/>
          </a:xfrm>
          <a:prstGeom prst="rect">
            <a:avLst/>
          </a:prstGeom>
        </p:spPr>
      </p:pic>
      <p:pic>
        <p:nvPicPr>
          <p:cNvPr id="4" name="Содержимое 3" descr="IMG_20220110_100010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500034" y="571480"/>
            <a:ext cx="4303193" cy="32273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IMG_20220110_09565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86116" y="3500438"/>
            <a:ext cx="2303858" cy="30718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IMG_20220110_09593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715008" y="714356"/>
            <a:ext cx="2732486" cy="36433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71472" y="3214686"/>
            <a:ext cx="428628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Пальчиковая гимнастика «Бараны».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857720" y="4286256"/>
            <a:ext cx="428628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Пальчиковая гимнастика «Коза».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454ca8cdcc5369bfa825f05c02dd06b.jpg"/>
          <p:cNvPicPr/>
          <p:nvPr/>
        </p:nvPicPr>
        <p:blipFill>
          <a:blip r:embed="rId2" cstate="screen">
            <a:lum bright="49000" contrast="-40000"/>
          </a:blip>
          <a:stretch>
            <a:fillRect/>
          </a:stretch>
        </p:blipFill>
        <p:spPr>
          <a:xfrm>
            <a:off x="0" y="-303474"/>
            <a:ext cx="9143999" cy="7161474"/>
          </a:xfrm>
          <a:prstGeom prst="rect">
            <a:avLst/>
          </a:prstGeom>
        </p:spPr>
      </p:pic>
      <p:pic>
        <p:nvPicPr>
          <p:cNvPr id="7" name="Рисунок 6" descr="IMG_20220110_16595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34" y="928670"/>
            <a:ext cx="3000396" cy="22502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 descr="IMG_20220110_09213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357818" y="1071546"/>
            <a:ext cx="3429006" cy="45720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5786446" y="5857892"/>
            <a:ext cx="217623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Рисование « Трава»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57158" y="2857496"/>
            <a:ext cx="292895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Лепка «Зернышки для курочки».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14348" y="357166"/>
            <a:ext cx="514353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Художественно-эстетическое развитие.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IMG_20220111_16522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857224" y="3857628"/>
            <a:ext cx="3333741" cy="25003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1142976" y="6429396"/>
            <a:ext cx="278608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Сказка «Курочка Ряба.»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454ca8cdcc5369bfa825f05c02dd06b.jpg"/>
          <p:cNvPicPr/>
          <p:nvPr/>
        </p:nvPicPr>
        <p:blipFill>
          <a:blip r:embed="rId2" cstate="screen">
            <a:lum bright="49000" contrast="-40000"/>
          </a:blip>
          <a:stretch>
            <a:fillRect/>
          </a:stretch>
        </p:blipFill>
        <p:spPr>
          <a:xfrm>
            <a:off x="0" y="0"/>
            <a:ext cx="9143999" cy="7161474"/>
          </a:xfrm>
          <a:prstGeom prst="rect">
            <a:avLst/>
          </a:prstGeom>
        </p:spPr>
      </p:pic>
      <p:pic>
        <p:nvPicPr>
          <p:cNvPr id="5" name="Содержимое 4" descr="2021-12-08 10-05-00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5500694" y="500042"/>
            <a:ext cx="2505079" cy="33401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IMG_20220110_09581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57224" y="714356"/>
            <a:ext cx="3500429" cy="26253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IMG_20220113_16141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000100" y="3286124"/>
            <a:ext cx="2786064" cy="37147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642910" y="214290"/>
            <a:ext cx="471490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Социально-коммуникативное развитие.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IMG_20220114_114718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214942" y="4357694"/>
            <a:ext cx="3333741" cy="25003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5429256" y="3929066"/>
            <a:ext cx="350043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Поговорим о кошке.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00100" y="3286124"/>
            <a:ext cx="400052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 бабушки на ферме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454ca8cdcc5369bfa825f05c02dd06b.jpg"/>
          <p:cNvPicPr/>
          <p:nvPr/>
        </p:nvPicPr>
        <p:blipFill>
          <a:blip r:embed="rId2" cstate="screen">
            <a:lum bright="49000" contrast="-40000"/>
          </a:blip>
          <a:stretch>
            <a:fillRect/>
          </a:stretch>
        </p:blipFill>
        <p:spPr>
          <a:xfrm>
            <a:off x="0" y="0"/>
            <a:ext cx="9143999" cy="7161474"/>
          </a:xfrm>
          <a:prstGeom prst="rect">
            <a:avLst/>
          </a:prstGeom>
        </p:spPr>
      </p:pic>
      <p:pic>
        <p:nvPicPr>
          <p:cNvPr id="7" name="Рисунок 6" descr="2021-12-08 16-00-5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357554" y="3619479"/>
            <a:ext cx="2428892" cy="32385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2021-12-08 16-07-4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215074" y="3357562"/>
            <a:ext cx="2625329" cy="35004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 descr="IMG_20220111_16301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42910" y="571480"/>
            <a:ext cx="3714744" cy="27860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Рисунок 9" descr="IMG_20220113_161631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00034" y="3500438"/>
            <a:ext cx="2518171" cy="33575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" name="Рисунок 10" descr="IMG_20220114_075808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000628" y="571480"/>
            <a:ext cx="3809995" cy="28574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714348" y="214290"/>
            <a:ext cx="507209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500166" y="3214686"/>
            <a:ext cx="257176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«Кто как кричит?»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00694" y="3071810"/>
            <a:ext cx="328611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«Мамы и их детеныши»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159</Words>
  <Application>Microsoft Office PowerPoint</Application>
  <PresentationFormat>Экран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МБДОУ детский сад №5 «Улыбка»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Актуальность</dc:title>
  <dc:creator>Admin</dc:creator>
  <cp:lastModifiedBy>Admin</cp:lastModifiedBy>
  <cp:revision>17</cp:revision>
  <dcterms:created xsi:type="dcterms:W3CDTF">2022-01-16T19:10:24Z</dcterms:created>
  <dcterms:modified xsi:type="dcterms:W3CDTF">2022-02-20T11:08:22Z</dcterms:modified>
</cp:coreProperties>
</file>