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8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870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974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100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7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82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09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72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67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6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427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734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719741A-424B-4ACE-96AF-5E9B922BF1DE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7DF8959-7F2F-4717-BF00-9BA0FF8C6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2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Дымковские игрушки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0" b="62500"/>
          <a:stretch/>
        </p:blipFill>
        <p:spPr>
          <a:xfrm>
            <a:off x="2755069" y="1808797"/>
            <a:ext cx="6060319" cy="443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5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 такое игрушка?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Предмет, предназначенный для игры. Воссоздающий реальные и воображаемые предметы, образы.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" t="3751" r="3808" b="51874"/>
          <a:stretch/>
        </p:blipFill>
        <p:spPr>
          <a:xfrm>
            <a:off x="1543050" y="2828925"/>
            <a:ext cx="2957514" cy="30432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" t="5625" r="198" b="51875"/>
          <a:stretch/>
        </p:blipFill>
        <p:spPr>
          <a:xfrm>
            <a:off x="6343651" y="2828925"/>
            <a:ext cx="3100388" cy="291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07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57176"/>
            <a:ext cx="9875520" cy="36290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История промысла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Разработка производства глиняных сувениров зародились в Вятской губернии в селе Дымково, около 400 лет назад.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" t="5833" r="7418" b="39792"/>
          <a:stretch/>
        </p:blipFill>
        <p:spPr>
          <a:xfrm>
            <a:off x="2057401" y="3071812"/>
            <a:ext cx="2353004" cy="30861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" t="5000" r="6516" b="27500"/>
          <a:stretch/>
        </p:blipFill>
        <p:spPr>
          <a:xfrm>
            <a:off x="7426942" y="2957512"/>
            <a:ext cx="2088533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90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7172325" cy="54911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Возникновение игрушки связывают с весенним праздником   </a:t>
            </a:r>
            <a:r>
              <a:rPr lang="ru-RU" sz="2800" b="1" dirty="0" smtClean="0">
                <a:solidFill>
                  <a:srgbClr val="C00000"/>
                </a:solidFill>
              </a:rPr>
              <a:t>Свистунья.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Женское поселение слободы Дымково лепило свистульки из глины в виде коней, баранов, козлов, уток, оленей, бабок и других в ярчайшем сарафане. Позднее сюжеты расширились, появились мужские и детские фигуры, карусели и целые скульптурные группы. Их лепили из глины, обжигали, покрывали </a:t>
            </a:r>
            <a:r>
              <a:rPr lang="ru-RU" sz="2800" dirty="0" err="1" smtClean="0">
                <a:solidFill>
                  <a:schemeClr val="tx1"/>
                </a:solidFill>
              </a:rPr>
              <a:t>белилом</a:t>
            </a:r>
            <a:r>
              <a:rPr lang="ru-RU" sz="2800" dirty="0" smtClean="0">
                <a:solidFill>
                  <a:schemeClr val="tx1"/>
                </a:solidFill>
              </a:rPr>
              <a:t>, красили и расписывали в разные яркие, праздничные цвета.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" t="6528" r="4103" b="39037"/>
          <a:stretch/>
        </p:blipFill>
        <p:spPr>
          <a:xfrm>
            <a:off x="8315325" y="1128714"/>
            <a:ext cx="3067264" cy="392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157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263" y="595312"/>
            <a:ext cx="9875520" cy="1356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</a:rPr>
              <a:t>Использование широкой гаммы цветов, в которой много красного, желтого, синего, зеленого, алого придают дымковские игрушки особую яркость и нарядность. 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Геометрический орнамент строится по разнообразным композиционным схемам: клетки, полоски, круги, точки</a:t>
            </a:r>
            <a:r>
              <a:rPr lang="ru-RU" sz="2700" dirty="0" smtClean="0"/>
              <a:t>.</a:t>
            </a:r>
            <a:endParaRPr lang="ru-RU" sz="27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1" b="27709"/>
          <a:stretch/>
        </p:blipFill>
        <p:spPr>
          <a:xfrm>
            <a:off x="957263" y="2514600"/>
            <a:ext cx="2516553" cy="36804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0" t="5000" r="17349" b="44791"/>
          <a:stretch/>
        </p:blipFill>
        <p:spPr>
          <a:xfrm>
            <a:off x="4500563" y="2514600"/>
            <a:ext cx="2171700" cy="34432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5" r="-255" b="50967"/>
          <a:stretch/>
        </p:blipFill>
        <p:spPr>
          <a:xfrm>
            <a:off x="7342309" y="2514600"/>
            <a:ext cx="3966613" cy="36804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5" r="-255" b="50967"/>
          <a:stretch/>
        </p:blipFill>
        <p:spPr>
          <a:xfrm>
            <a:off x="7494709" y="2667000"/>
            <a:ext cx="3966613" cy="368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186059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29</TotalTime>
  <Words>41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Corbel</vt:lpstr>
      <vt:lpstr>Базис</vt:lpstr>
      <vt:lpstr>Дымковские игрушки</vt:lpstr>
      <vt:lpstr>Что такое игрушка? Предмет, предназначенный для игры. Воссоздающий реальные и воображаемые предметы, образы.</vt:lpstr>
      <vt:lpstr>История промысла Разработка производства глиняных сувениров зародились в Вятской губернии в селе Дымково, около 400 лет назад. </vt:lpstr>
      <vt:lpstr>Возникновение игрушки связывают с весенним праздником   Свистунья. Женское поселение слободы Дымково лепило свистульки из глины в виде коней, баранов, козлов, уток, оленей, бабок и других в ярчайшем сарафане. Позднее сюжеты расширились, появились мужские и детские фигуры, карусели и целые скульптурные группы. Их лепили из глины, обжигали, покрывали белилом, красили и расписывали в разные яркие, праздничные цвета.</vt:lpstr>
      <vt:lpstr>Использование широкой гаммы цветов, в которой много красного, желтого, синего, зеленого, алого придают дымковские игрушки особую яркость и нарядность.  Геометрический орнамент строится по разнообразным композиционным схемам: клетки, полоски, круги, точки.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Дымковские игрушки</dc:title>
  <dc:creator>1</dc:creator>
  <cp:lastModifiedBy>1</cp:lastModifiedBy>
  <cp:revision>4</cp:revision>
  <dcterms:created xsi:type="dcterms:W3CDTF">2021-06-16T02:36:36Z</dcterms:created>
  <dcterms:modified xsi:type="dcterms:W3CDTF">2021-06-16T03:05:57Z</dcterms:modified>
</cp:coreProperties>
</file>