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9" r:id="rId2"/>
    <p:sldId id="272" r:id="rId3"/>
    <p:sldId id="273" r:id="rId4"/>
    <p:sldId id="268" r:id="rId5"/>
    <p:sldId id="256" r:id="rId6"/>
    <p:sldId id="275" r:id="rId7"/>
    <p:sldId id="271" r:id="rId8"/>
    <p:sldId id="277" r:id="rId9"/>
    <p:sldId id="274" r:id="rId10"/>
    <p:sldId id="270" r:id="rId11"/>
    <p:sldId id="276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088C0D-DF7A-46B4-ABC6-1010CEE6D420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742EBD-7095-4DA6-BBFA-71567A7E6B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1909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742EBD-7095-4DA6-BBFA-71567A7E6BC2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748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742EBD-7095-4DA6-BBFA-71567A7E6BC2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78264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742EBD-7095-4DA6-BBFA-71567A7E6BC2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9975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gray">
          <a:xfrm>
            <a:off x="-1" y="1335025"/>
            <a:ext cx="9147403" cy="4084204"/>
          </a:xfrm>
          <a:custGeom>
            <a:avLst/>
            <a:gdLst>
              <a:gd name="connsiteX0" fmla="*/ 0 w 9153144"/>
              <a:gd name="connsiteY0" fmla="*/ 265176 h 3200400"/>
              <a:gd name="connsiteX1" fmla="*/ 2651760 w 9153144"/>
              <a:gd name="connsiteY1" fmla="*/ 0 h 3200400"/>
              <a:gd name="connsiteX2" fmla="*/ 6986016 w 9153144"/>
              <a:gd name="connsiteY2" fmla="*/ 758952 h 3200400"/>
              <a:gd name="connsiteX3" fmla="*/ 9153144 w 9153144"/>
              <a:gd name="connsiteY3" fmla="*/ 237744 h 3200400"/>
              <a:gd name="connsiteX4" fmla="*/ 9144000 w 9153144"/>
              <a:gd name="connsiteY4" fmla="*/ 2816352 h 3200400"/>
              <a:gd name="connsiteX5" fmla="*/ 6986016 w 9153144"/>
              <a:gd name="connsiteY5" fmla="*/ 3200400 h 3200400"/>
              <a:gd name="connsiteX6" fmla="*/ 3081528 w 9153144"/>
              <a:gd name="connsiteY6" fmla="*/ 2441448 h 3200400"/>
              <a:gd name="connsiteX7" fmla="*/ 9144 w 9153144"/>
              <a:gd name="connsiteY7" fmla="*/ 3090672 h 3200400"/>
              <a:gd name="connsiteX8" fmla="*/ 0 w 9153144"/>
              <a:gd name="connsiteY8" fmla="*/ 265176 h 3200400"/>
              <a:gd name="connsiteX0" fmla="*/ 0 w 9153144"/>
              <a:gd name="connsiteY0" fmla="*/ 515112 h 3450336"/>
              <a:gd name="connsiteX1" fmla="*/ 2651760 w 9153144"/>
              <a:gd name="connsiteY1" fmla="*/ 249936 h 3450336"/>
              <a:gd name="connsiteX2" fmla="*/ 6986016 w 9153144"/>
              <a:gd name="connsiteY2" fmla="*/ 1008888 h 3450336"/>
              <a:gd name="connsiteX3" fmla="*/ 9153144 w 9153144"/>
              <a:gd name="connsiteY3" fmla="*/ 487680 h 3450336"/>
              <a:gd name="connsiteX4" fmla="*/ 9144000 w 9153144"/>
              <a:gd name="connsiteY4" fmla="*/ 3066288 h 3450336"/>
              <a:gd name="connsiteX5" fmla="*/ 6986016 w 9153144"/>
              <a:gd name="connsiteY5" fmla="*/ 3450336 h 3450336"/>
              <a:gd name="connsiteX6" fmla="*/ 3081528 w 9153144"/>
              <a:gd name="connsiteY6" fmla="*/ 2691384 h 3450336"/>
              <a:gd name="connsiteX7" fmla="*/ 9144 w 9153144"/>
              <a:gd name="connsiteY7" fmla="*/ 3340608 h 3450336"/>
              <a:gd name="connsiteX8" fmla="*/ 0 w 9153144"/>
              <a:gd name="connsiteY8" fmla="*/ 515112 h 3450336"/>
              <a:gd name="connsiteX0" fmla="*/ 0 w 9153144"/>
              <a:gd name="connsiteY0" fmla="*/ 515112 h 3450336"/>
              <a:gd name="connsiteX1" fmla="*/ 2651760 w 9153144"/>
              <a:gd name="connsiteY1" fmla="*/ 249936 h 3450336"/>
              <a:gd name="connsiteX2" fmla="*/ 6986016 w 9153144"/>
              <a:gd name="connsiteY2" fmla="*/ 1008888 h 3450336"/>
              <a:gd name="connsiteX3" fmla="*/ 9153144 w 9153144"/>
              <a:gd name="connsiteY3" fmla="*/ 487680 h 3450336"/>
              <a:gd name="connsiteX4" fmla="*/ 9144000 w 9153144"/>
              <a:gd name="connsiteY4" fmla="*/ 3066288 h 3450336"/>
              <a:gd name="connsiteX5" fmla="*/ 6986016 w 9153144"/>
              <a:gd name="connsiteY5" fmla="*/ 3450336 h 3450336"/>
              <a:gd name="connsiteX6" fmla="*/ 3081528 w 9153144"/>
              <a:gd name="connsiteY6" fmla="*/ 2691384 h 3450336"/>
              <a:gd name="connsiteX7" fmla="*/ 9144 w 9153144"/>
              <a:gd name="connsiteY7" fmla="*/ 3340608 h 3450336"/>
              <a:gd name="connsiteX8" fmla="*/ 0 w 9153144"/>
              <a:gd name="connsiteY8" fmla="*/ 515112 h 3450336"/>
              <a:gd name="connsiteX0" fmla="*/ 0 w 9153144"/>
              <a:gd name="connsiteY0" fmla="*/ 515112 h 3560064"/>
              <a:gd name="connsiteX1" fmla="*/ 2651760 w 9153144"/>
              <a:gd name="connsiteY1" fmla="*/ 249936 h 3560064"/>
              <a:gd name="connsiteX2" fmla="*/ 6986016 w 9153144"/>
              <a:gd name="connsiteY2" fmla="*/ 1008888 h 3560064"/>
              <a:gd name="connsiteX3" fmla="*/ 9153144 w 9153144"/>
              <a:gd name="connsiteY3" fmla="*/ 487680 h 3560064"/>
              <a:gd name="connsiteX4" fmla="*/ 9144000 w 9153144"/>
              <a:gd name="connsiteY4" fmla="*/ 3066288 h 3560064"/>
              <a:gd name="connsiteX5" fmla="*/ 6986016 w 9153144"/>
              <a:gd name="connsiteY5" fmla="*/ 3450336 h 3560064"/>
              <a:gd name="connsiteX6" fmla="*/ 3081528 w 9153144"/>
              <a:gd name="connsiteY6" fmla="*/ 2691384 h 3560064"/>
              <a:gd name="connsiteX7" fmla="*/ 9144 w 9153144"/>
              <a:gd name="connsiteY7" fmla="*/ 3340608 h 3560064"/>
              <a:gd name="connsiteX8" fmla="*/ 0 w 9153144"/>
              <a:gd name="connsiteY8" fmla="*/ 515112 h 3560064"/>
              <a:gd name="connsiteX0" fmla="*/ 0 w 9153144"/>
              <a:gd name="connsiteY0" fmla="*/ 515112 h 3703320"/>
              <a:gd name="connsiteX1" fmla="*/ 2651760 w 9153144"/>
              <a:gd name="connsiteY1" fmla="*/ 249936 h 3703320"/>
              <a:gd name="connsiteX2" fmla="*/ 6986016 w 9153144"/>
              <a:gd name="connsiteY2" fmla="*/ 1008888 h 3703320"/>
              <a:gd name="connsiteX3" fmla="*/ 9153144 w 9153144"/>
              <a:gd name="connsiteY3" fmla="*/ 487680 h 3703320"/>
              <a:gd name="connsiteX4" fmla="*/ 9144000 w 9153144"/>
              <a:gd name="connsiteY4" fmla="*/ 3066288 h 3703320"/>
              <a:gd name="connsiteX5" fmla="*/ 6986016 w 9153144"/>
              <a:gd name="connsiteY5" fmla="*/ 3450336 h 3703320"/>
              <a:gd name="connsiteX6" fmla="*/ 3081528 w 9153144"/>
              <a:gd name="connsiteY6" fmla="*/ 2691384 h 3703320"/>
              <a:gd name="connsiteX7" fmla="*/ 9144 w 9153144"/>
              <a:gd name="connsiteY7" fmla="*/ 3340608 h 3703320"/>
              <a:gd name="connsiteX8" fmla="*/ 0 w 9153144"/>
              <a:gd name="connsiteY8" fmla="*/ 515112 h 3703320"/>
              <a:gd name="connsiteX0" fmla="*/ 0 w 9153144"/>
              <a:gd name="connsiteY0" fmla="*/ 370332 h 3558540"/>
              <a:gd name="connsiteX1" fmla="*/ 2651760 w 9153144"/>
              <a:gd name="connsiteY1" fmla="*/ 105156 h 3558540"/>
              <a:gd name="connsiteX2" fmla="*/ 6986016 w 9153144"/>
              <a:gd name="connsiteY2" fmla="*/ 864108 h 3558540"/>
              <a:gd name="connsiteX3" fmla="*/ 9153144 w 9153144"/>
              <a:gd name="connsiteY3" fmla="*/ 342900 h 3558540"/>
              <a:gd name="connsiteX4" fmla="*/ 9144000 w 9153144"/>
              <a:gd name="connsiteY4" fmla="*/ 2921508 h 3558540"/>
              <a:gd name="connsiteX5" fmla="*/ 6986016 w 9153144"/>
              <a:gd name="connsiteY5" fmla="*/ 3305556 h 3558540"/>
              <a:gd name="connsiteX6" fmla="*/ 3081528 w 9153144"/>
              <a:gd name="connsiteY6" fmla="*/ 2546604 h 3558540"/>
              <a:gd name="connsiteX7" fmla="*/ 9144 w 9153144"/>
              <a:gd name="connsiteY7" fmla="*/ 3195828 h 3558540"/>
              <a:gd name="connsiteX8" fmla="*/ 0 w 9153144"/>
              <a:gd name="connsiteY8" fmla="*/ 370332 h 3558540"/>
              <a:gd name="connsiteX0" fmla="*/ 0 w 9153144"/>
              <a:gd name="connsiteY0" fmla="*/ 347472 h 3535680"/>
              <a:gd name="connsiteX1" fmla="*/ 2651760 w 9153144"/>
              <a:gd name="connsiteY1" fmla="*/ 82296 h 3535680"/>
              <a:gd name="connsiteX2" fmla="*/ 6986016 w 9153144"/>
              <a:gd name="connsiteY2" fmla="*/ 841248 h 3535680"/>
              <a:gd name="connsiteX3" fmla="*/ 9153144 w 9153144"/>
              <a:gd name="connsiteY3" fmla="*/ 320040 h 3535680"/>
              <a:gd name="connsiteX4" fmla="*/ 9144000 w 9153144"/>
              <a:gd name="connsiteY4" fmla="*/ 2898648 h 3535680"/>
              <a:gd name="connsiteX5" fmla="*/ 6986016 w 9153144"/>
              <a:gd name="connsiteY5" fmla="*/ 3282696 h 3535680"/>
              <a:gd name="connsiteX6" fmla="*/ 3081528 w 9153144"/>
              <a:gd name="connsiteY6" fmla="*/ 2523744 h 3535680"/>
              <a:gd name="connsiteX7" fmla="*/ 9144 w 9153144"/>
              <a:gd name="connsiteY7" fmla="*/ 3172968 h 3535680"/>
              <a:gd name="connsiteX8" fmla="*/ 0 w 9153144"/>
              <a:gd name="connsiteY8" fmla="*/ 347472 h 3535680"/>
              <a:gd name="connsiteX0" fmla="*/ 0 w 9153144"/>
              <a:gd name="connsiteY0" fmla="*/ 310896 h 3499104"/>
              <a:gd name="connsiteX1" fmla="*/ 2651760 w 9153144"/>
              <a:gd name="connsiteY1" fmla="*/ 45720 h 3499104"/>
              <a:gd name="connsiteX2" fmla="*/ 6986016 w 9153144"/>
              <a:gd name="connsiteY2" fmla="*/ 804672 h 3499104"/>
              <a:gd name="connsiteX3" fmla="*/ 9153144 w 9153144"/>
              <a:gd name="connsiteY3" fmla="*/ 283464 h 3499104"/>
              <a:gd name="connsiteX4" fmla="*/ 9144000 w 9153144"/>
              <a:gd name="connsiteY4" fmla="*/ 2862072 h 3499104"/>
              <a:gd name="connsiteX5" fmla="*/ 6986016 w 9153144"/>
              <a:gd name="connsiteY5" fmla="*/ 3246120 h 3499104"/>
              <a:gd name="connsiteX6" fmla="*/ 3081528 w 9153144"/>
              <a:gd name="connsiteY6" fmla="*/ 2487168 h 3499104"/>
              <a:gd name="connsiteX7" fmla="*/ 9144 w 9153144"/>
              <a:gd name="connsiteY7" fmla="*/ 3136392 h 3499104"/>
              <a:gd name="connsiteX8" fmla="*/ 0 w 9153144"/>
              <a:gd name="connsiteY8" fmla="*/ 310896 h 3499104"/>
              <a:gd name="connsiteX0" fmla="*/ 0 w 9153144"/>
              <a:gd name="connsiteY0" fmla="*/ 310896 h 3499104"/>
              <a:gd name="connsiteX1" fmla="*/ 2651760 w 9153144"/>
              <a:gd name="connsiteY1" fmla="*/ 45720 h 3499104"/>
              <a:gd name="connsiteX2" fmla="*/ 6986016 w 9153144"/>
              <a:gd name="connsiteY2" fmla="*/ 804672 h 3499104"/>
              <a:gd name="connsiteX3" fmla="*/ 9153144 w 9153144"/>
              <a:gd name="connsiteY3" fmla="*/ 283464 h 3499104"/>
              <a:gd name="connsiteX4" fmla="*/ 9144000 w 9153144"/>
              <a:gd name="connsiteY4" fmla="*/ 2862072 h 3499104"/>
              <a:gd name="connsiteX5" fmla="*/ 6986016 w 9153144"/>
              <a:gd name="connsiteY5" fmla="*/ 3246120 h 3499104"/>
              <a:gd name="connsiteX6" fmla="*/ 3081528 w 9153144"/>
              <a:gd name="connsiteY6" fmla="*/ 2487168 h 3499104"/>
              <a:gd name="connsiteX7" fmla="*/ 9144 w 9153144"/>
              <a:gd name="connsiteY7" fmla="*/ 3136392 h 3499104"/>
              <a:gd name="connsiteX8" fmla="*/ 0 w 9153144"/>
              <a:gd name="connsiteY8" fmla="*/ 310896 h 3499104"/>
              <a:gd name="connsiteX0" fmla="*/ 0 w 9153144"/>
              <a:gd name="connsiteY0" fmla="*/ 310896 h 3308604"/>
              <a:gd name="connsiteX1" fmla="*/ 2651760 w 9153144"/>
              <a:gd name="connsiteY1" fmla="*/ 45720 h 3308604"/>
              <a:gd name="connsiteX2" fmla="*/ 6986016 w 9153144"/>
              <a:gd name="connsiteY2" fmla="*/ 804672 h 3308604"/>
              <a:gd name="connsiteX3" fmla="*/ 9153144 w 9153144"/>
              <a:gd name="connsiteY3" fmla="*/ 283464 h 3308604"/>
              <a:gd name="connsiteX4" fmla="*/ 9144000 w 9153144"/>
              <a:gd name="connsiteY4" fmla="*/ 2862072 h 3308604"/>
              <a:gd name="connsiteX5" fmla="*/ 6986016 w 9153144"/>
              <a:gd name="connsiteY5" fmla="*/ 3246120 h 3308604"/>
              <a:gd name="connsiteX6" fmla="*/ 3081528 w 9153144"/>
              <a:gd name="connsiteY6" fmla="*/ 2487168 h 3308604"/>
              <a:gd name="connsiteX7" fmla="*/ 9144 w 9153144"/>
              <a:gd name="connsiteY7" fmla="*/ 3136392 h 3308604"/>
              <a:gd name="connsiteX8" fmla="*/ 0 w 9153144"/>
              <a:gd name="connsiteY8" fmla="*/ 310896 h 3308604"/>
              <a:gd name="connsiteX0" fmla="*/ 0 w 9153144"/>
              <a:gd name="connsiteY0" fmla="*/ 310896 h 3308604"/>
              <a:gd name="connsiteX1" fmla="*/ 2651760 w 9153144"/>
              <a:gd name="connsiteY1" fmla="*/ 45720 h 3308604"/>
              <a:gd name="connsiteX2" fmla="*/ 6986016 w 9153144"/>
              <a:gd name="connsiteY2" fmla="*/ 804672 h 3308604"/>
              <a:gd name="connsiteX3" fmla="*/ 9153144 w 9153144"/>
              <a:gd name="connsiteY3" fmla="*/ 283464 h 3308604"/>
              <a:gd name="connsiteX4" fmla="*/ 9144000 w 9153144"/>
              <a:gd name="connsiteY4" fmla="*/ 2862072 h 3308604"/>
              <a:gd name="connsiteX5" fmla="*/ 6986016 w 9153144"/>
              <a:gd name="connsiteY5" fmla="*/ 3246120 h 3308604"/>
              <a:gd name="connsiteX6" fmla="*/ 3081528 w 9153144"/>
              <a:gd name="connsiteY6" fmla="*/ 2487168 h 3308604"/>
              <a:gd name="connsiteX7" fmla="*/ 9144 w 9153144"/>
              <a:gd name="connsiteY7" fmla="*/ 3136392 h 3308604"/>
              <a:gd name="connsiteX8" fmla="*/ 0 w 9153144"/>
              <a:gd name="connsiteY8" fmla="*/ 310896 h 3308604"/>
              <a:gd name="connsiteX0" fmla="*/ 0 w 9153144"/>
              <a:gd name="connsiteY0" fmla="*/ 310896 h 3306064"/>
              <a:gd name="connsiteX1" fmla="*/ 2651760 w 9153144"/>
              <a:gd name="connsiteY1" fmla="*/ 45720 h 3306064"/>
              <a:gd name="connsiteX2" fmla="*/ 6986016 w 9153144"/>
              <a:gd name="connsiteY2" fmla="*/ 804672 h 3306064"/>
              <a:gd name="connsiteX3" fmla="*/ 9153144 w 9153144"/>
              <a:gd name="connsiteY3" fmla="*/ 283464 h 3306064"/>
              <a:gd name="connsiteX4" fmla="*/ 9144000 w 9153144"/>
              <a:gd name="connsiteY4" fmla="*/ 2862072 h 3306064"/>
              <a:gd name="connsiteX5" fmla="*/ 6986016 w 9153144"/>
              <a:gd name="connsiteY5" fmla="*/ 3246120 h 3306064"/>
              <a:gd name="connsiteX6" fmla="*/ 3169920 w 9153144"/>
              <a:gd name="connsiteY6" fmla="*/ 2502408 h 3306064"/>
              <a:gd name="connsiteX7" fmla="*/ 9144 w 9153144"/>
              <a:gd name="connsiteY7" fmla="*/ 3136392 h 3306064"/>
              <a:gd name="connsiteX8" fmla="*/ 0 w 9153144"/>
              <a:gd name="connsiteY8" fmla="*/ 310896 h 3306064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0 w 9162288"/>
              <a:gd name="connsiteY0" fmla="*/ 290693 h 3357044"/>
              <a:gd name="connsiteX1" fmla="*/ 2660904 w 9162288"/>
              <a:gd name="connsiteY1" fmla="*/ 93652 h 3357044"/>
              <a:gd name="connsiteX2" fmla="*/ 6995160 w 9162288"/>
              <a:gd name="connsiteY2" fmla="*/ 852604 h 3357044"/>
              <a:gd name="connsiteX3" fmla="*/ 9162288 w 9162288"/>
              <a:gd name="connsiteY3" fmla="*/ 331396 h 3357044"/>
              <a:gd name="connsiteX4" fmla="*/ 9153144 w 9162288"/>
              <a:gd name="connsiteY4" fmla="*/ 2910004 h 3357044"/>
              <a:gd name="connsiteX5" fmla="*/ 6995160 w 9162288"/>
              <a:gd name="connsiteY5" fmla="*/ 3294052 h 3357044"/>
              <a:gd name="connsiteX6" fmla="*/ 3279648 w 9162288"/>
              <a:gd name="connsiteY6" fmla="*/ 2532052 h 3357044"/>
              <a:gd name="connsiteX7" fmla="*/ 18288 w 9162288"/>
              <a:gd name="connsiteY7" fmla="*/ 3184324 h 3357044"/>
              <a:gd name="connsiteX8" fmla="*/ 0 w 9162288"/>
              <a:gd name="connsiteY8" fmla="*/ 290693 h 3357044"/>
              <a:gd name="connsiteX0" fmla="*/ 0 w 9162288"/>
              <a:gd name="connsiteY0" fmla="*/ 290693 h 3357044"/>
              <a:gd name="connsiteX1" fmla="*/ 2660904 w 9162288"/>
              <a:gd name="connsiteY1" fmla="*/ 93652 h 3357044"/>
              <a:gd name="connsiteX2" fmla="*/ 6995160 w 9162288"/>
              <a:gd name="connsiteY2" fmla="*/ 852604 h 3357044"/>
              <a:gd name="connsiteX3" fmla="*/ 9162288 w 9162288"/>
              <a:gd name="connsiteY3" fmla="*/ 379091 h 3357044"/>
              <a:gd name="connsiteX4" fmla="*/ 9153144 w 9162288"/>
              <a:gd name="connsiteY4" fmla="*/ 2910004 h 3357044"/>
              <a:gd name="connsiteX5" fmla="*/ 6995160 w 9162288"/>
              <a:gd name="connsiteY5" fmla="*/ 3294052 h 3357044"/>
              <a:gd name="connsiteX6" fmla="*/ 3279648 w 9162288"/>
              <a:gd name="connsiteY6" fmla="*/ 2532052 h 3357044"/>
              <a:gd name="connsiteX7" fmla="*/ 18288 w 9162288"/>
              <a:gd name="connsiteY7" fmla="*/ 3184324 h 3357044"/>
              <a:gd name="connsiteX8" fmla="*/ 0 w 9162288"/>
              <a:gd name="connsiteY8" fmla="*/ 290693 h 3357044"/>
              <a:gd name="connsiteX0" fmla="*/ 0 w 9162288"/>
              <a:gd name="connsiteY0" fmla="*/ 299777 h 3366128"/>
              <a:gd name="connsiteX1" fmla="*/ 2660904 w 9162288"/>
              <a:gd name="connsiteY1" fmla="*/ 102736 h 3366128"/>
              <a:gd name="connsiteX2" fmla="*/ 6595872 w 9162288"/>
              <a:gd name="connsiteY2" fmla="*/ 916196 h 3366128"/>
              <a:gd name="connsiteX3" fmla="*/ 9162288 w 9162288"/>
              <a:gd name="connsiteY3" fmla="*/ 388175 h 3366128"/>
              <a:gd name="connsiteX4" fmla="*/ 9153144 w 9162288"/>
              <a:gd name="connsiteY4" fmla="*/ 2919088 h 3366128"/>
              <a:gd name="connsiteX5" fmla="*/ 6995160 w 9162288"/>
              <a:gd name="connsiteY5" fmla="*/ 3303136 h 3366128"/>
              <a:gd name="connsiteX6" fmla="*/ 3279648 w 9162288"/>
              <a:gd name="connsiteY6" fmla="*/ 2541136 h 3366128"/>
              <a:gd name="connsiteX7" fmla="*/ 18288 w 9162288"/>
              <a:gd name="connsiteY7" fmla="*/ 3193408 h 3366128"/>
              <a:gd name="connsiteX8" fmla="*/ 0 w 9162288"/>
              <a:gd name="connsiteY8" fmla="*/ 299777 h 3366128"/>
              <a:gd name="connsiteX0" fmla="*/ 0 w 9162288"/>
              <a:gd name="connsiteY0" fmla="*/ 181676 h 3248027"/>
              <a:gd name="connsiteX1" fmla="*/ 2727960 w 9162288"/>
              <a:gd name="connsiteY1" fmla="*/ 102736 h 3248027"/>
              <a:gd name="connsiteX2" fmla="*/ 6595872 w 9162288"/>
              <a:gd name="connsiteY2" fmla="*/ 798095 h 3248027"/>
              <a:gd name="connsiteX3" fmla="*/ 9162288 w 9162288"/>
              <a:gd name="connsiteY3" fmla="*/ 270074 h 3248027"/>
              <a:gd name="connsiteX4" fmla="*/ 9153144 w 9162288"/>
              <a:gd name="connsiteY4" fmla="*/ 2800987 h 3248027"/>
              <a:gd name="connsiteX5" fmla="*/ 6995160 w 9162288"/>
              <a:gd name="connsiteY5" fmla="*/ 3185035 h 3248027"/>
              <a:gd name="connsiteX6" fmla="*/ 3279648 w 9162288"/>
              <a:gd name="connsiteY6" fmla="*/ 2423035 h 3248027"/>
              <a:gd name="connsiteX7" fmla="*/ 18288 w 9162288"/>
              <a:gd name="connsiteY7" fmla="*/ 3075307 h 3248027"/>
              <a:gd name="connsiteX8" fmla="*/ 0 w 9162288"/>
              <a:gd name="connsiteY8" fmla="*/ 181676 h 3248027"/>
              <a:gd name="connsiteX0" fmla="*/ 0 w 9162288"/>
              <a:gd name="connsiteY0" fmla="*/ 155448 h 3221799"/>
              <a:gd name="connsiteX1" fmla="*/ 2727960 w 9162288"/>
              <a:gd name="connsiteY1" fmla="*/ 76508 h 3221799"/>
              <a:gd name="connsiteX2" fmla="*/ 6595872 w 9162288"/>
              <a:gd name="connsiteY2" fmla="*/ 771867 h 3221799"/>
              <a:gd name="connsiteX3" fmla="*/ 9162288 w 9162288"/>
              <a:gd name="connsiteY3" fmla="*/ 243846 h 3221799"/>
              <a:gd name="connsiteX4" fmla="*/ 9153144 w 9162288"/>
              <a:gd name="connsiteY4" fmla="*/ 2774759 h 3221799"/>
              <a:gd name="connsiteX5" fmla="*/ 6995160 w 9162288"/>
              <a:gd name="connsiteY5" fmla="*/ 3158807 h 3221799"/>
              <a:gd name="connsiteX6" fmla="*/ 3279648 w 9162288"/>
              <a:gd name="connsiteY6" fmla="*/ 2396807 h 3221799"/>
              <a:gd name="connsiteX7" fmla="*/ 18288 w 9162288"/>
              <a:gd name="connsiteY7" fmla="*/ 3049079 h 3221799"/>
              <a:gd name="connsiteX8" fmla="*/ 0 w 9162288"/>
              <a:gd name="connsiteY8" fmla="*/ 155448 h 3221799"/>
              <a:gd name="connsiteX0" fmla="*/ 0 w 9162288"/>
              <a:gd name="connsiteY0" fmla="*/ 121380 h 3187731"/>
              <a:gd name="connsiteX1" fmla="*/ 2727960 w 9162288"/>
              <a:gd name="connsiteY1" fmla="*/ 42440 h 3187731"/>
              <a:gd name="connsiteX2" fmla="*/ 6595872 w 9162288"/>
              <a:gd name="connsiteY2" fmla="*/ 737799 h 3187731"/>
              <a:gd name="connsiteX3" fmla="*/ 9162288 w 9162288"/>
              <a:gd name="connsiteY3" fmla="*/ 209778 h 3187731"/>
              <a:gd name="connsiteX4" fmla="*/ 9153144 w 9162288"/>
              <a:gd name="connsiteY4" fmla="*/ 2740691 h 3187731"/>
              <a:gd name="connsiteX5" fmla="*/ 6995160 w 9162288"/>
              <a:gd name="connsiteY5" fmla="*/ 3124739 h 3187731"/>
              <a:gd name="connsiteX6" fmla="*/ 3279648 w 9162288"/>
              <a:gd name="connsiteY6" fmla="*/ 2362739 h 3187731"/>
              <a:gd name="connsiteX7" fmla="*/ 18288 w 9162288"/>
              <a:gd name="connsiteY7" fmla="*/ 3015011 h 3187731"/>
              <a:gd name="connsiteX8" fmla="*/ 0 w 9162288"/>
              <a:gd name="connsiteY8" fmla="*/ 121380 h 3187731"/>
              <a:gd name="connsiteX0" fmla="*/ 0 w 9162288"/>
              <a:gd name="connsiteY0" fmla="*/ 121380 h 3187731"/>
              <a:gd name="connsiteX1" fmla="*/ 2727960 w 9162288"/>
              <a:gd name="connsiteY1" fmla="*/ 42440 h 3187731"/>
              <a:gd name="connsiteX2" fmla="*/ 6595872 w 9162288"/>
              <a:gd name="connsiteY2" fmla="*/ 737799 h 3187731"/>
              <a:gd name="connsiteX3" fmla="*/ 9162288 w 9162288"/>
              <a:gd name="connsiteY3" fmla="*/ 209778 h 3187731"/>
              <a:gd name="connsiteX4" fmla="*/ 9153144 w 9162288"/>
              <a:gd name="connsiteY4" fmla="*/ 2740691 h 3187731"/>
              <a:gd name="connsiteX5" fmla="*/ 6995160 w 9162288"/>
              <a:gd name="connsiteY5" fmla="*/ 3124739 h 3187731"/>
              <a:gd name="connsiteX6" fmla="*/ 3279648 w 9162288"/>
              <a:gd name="connsiteY6" fmla="*/ 2362739 h 3187731"/>
              <a:gd name="connsiteX7" fmla="*/ 18288 w 9162288"/>
              <a:gd name="connsiteY7" fmla="*/ 3015011 h 3187731"/>
              <a:gd name="connsiteX8" fmla="*/ 0 w 9162288"/>
              <a:gd name="connsiteY8" fmla="*/ 121380 h 3187731"/>
              <a:gd name="connsiteX0" fmla="*/ 0 w 9162288"/>
              <a:gd name="connsiteY0" fmla="*/ 158964 h 3225315"/>
              <a:gd name="connsiteX1" fmla="*/ 2727960 w 9162288"/>
              <a:gd name="connsiteY1" fmla="*/ 80024 h 3225315"/>
              <a:gd name="connsiteX2" fmla="*/ 6595872 w 9162288"/>
              <a:gd name="connsiteY2" fmla="*/ 775383 h 3225315"/>
              <a:gd name="connsiteX3" fmla="*/ 9162288 w 9162288"/>
              <a:gd name="connsiteY3" fmla="*/ 247362 h 3225315"/>
              <a:gd name="connsiteX4" fmla="*/ 9153144 w 9162288"/>
              <a:gd name="connsiteY4" fmla="*/ 2778275 h 3225315"/>
              <a:gd name="connsiteX5" fmla="*/ 6995160 w 9162288"/>
              <a:gd name="connsiteY5" fmla="*/ 3162323 h 3225315"/>
              <a:gd name="connsiteX6" fmla="*/ 3279648 w 9162288"/>
              <a:gd name="connsiteY6" fmla="*/ 2400323 h 3225315"/>
              <a:gd name="connsiteX7" fmla="*/ 18288 w 9162288"/>
              <a:gd name="connsiteY7" fmla="*/ 3052595 h 3225315"/>
              <a:gd name="connsiteX8" fmla="*/ 0 w 9162288"/>
              <a:gd name="connsiteY8" fmla="*/ 158964 h 3225315"/>
              <a:gd name="connsiteX0" fmla="*/ 0 w 9162288"/>
              <a:gd name="connsiteY0" fmla="*/ 158964 h 3225315"/>
              <a:gd name="connsiteX1" fmla="*/ 2727960 w 9162288"/>
              <a:gd name="connsiteY1" fmla="*/ 80024 h 3225315"/>
              <a:gd name="connsiteX2" fmla="*/ 6595872 w 9162288"/>
              <a:gd name="connsiteY2" fmla="*/ 775383 h 3225315"/>
              <a:gd name="connsiteX3" fmla="*/ 9162288 w 9162288"/>
              <a:gd name="connsiteY3" fmla="*/ 247362 h 3225315"/>
              <a:gd name="connsiteX4" fmla="*/ 9153144 w 9162288"/>
              <a:gd name="connsiteY4" fmla="*/ 2778275 h 3225315"/>
              <a:gd name="connsiteX5" fmla="*/ 6995160 w 9162288"/>
              <a:gd name="connsiteY5" fmla="*/ 3162323 h 3225315"/>
              <a:gd name="connsiteX6" fmla="*/ 3279648 w 9162288"/>
              <a:gd name="connsiteY6" fmla="*/ 2400323 h 3225315"/>
              <a:gd name="connsiteX7" fmla="*/ 18288 w 9162288"/>
              <a:gd name="connsiteY7" fmla="*/ 3052595 h 3225315"/>
              <a:gd name="connsiteX8" fmla="*/ 0 w 9162288"/>
              <a:gd name="connsiteY8" fmla="*/ 158964 h 3225315"/>
              <a:gd name="connsiteX0" fmla="*/ 0 w 9162288"/>
              <a:gd name="connsiteY0" fmla="*/ 140794 h 3207145"/>
              <a:gd name="connsiteX1" fmla="*/ 2828544 w 9162288"/>
              <a:gd name="connsiteY1" fmla="*/ 80024 h 3207145"/>
              <a:gd name="connsiteX2" fmla="*/ 6595872 w 9162288"/>
              <a:gd name="connsiteY2" fmla="*/ 757213 h 3207145"/>
              <a:gd name="connsiteX3" fmla="*/ 9162288 w 9162288"/>
              <a:gd name="connsiteY3" fmla="*/ 229192 h 3207145"/>
              <a:gd name="connsiteX4" fmla="*/ 9153144 w 9162288"/>
              <a:gd name="connsiteY4" fmla="*/ 2760105 h 3207145"/>
              <a:gd name="connsiteX5" fmla="*/ 6995160 w 9162288"/>
              <a:gd name="connsiteY5" fmla="*/ 3144153 h 3207145"/>
              <a:gd name="connsiteX6" fmla="*/ 3279648 w 9162288"/>
              <a:gd name="connsiteY6" fmla="*/ 2382153 h 3207145"/>
              <a:gd name="connsiteX7" fmla="*/ 18288 w 9162288"/>
              <a:gd name="connsiteY7" fmla="*/ 3034425 h 3207145"/>
              <a:gd name="connsiteX8" fmla="*/ 0 w 9162288"/>
              <a:gd name="connsiteY8" fmla="*/ 140794 h 3207145"/>
              <a:gd name="connsiteX0" fmla="*/ 0 w 9162288"/>
              <a:gd name="connsiteY0" fmla="*/ 140794 h 3207145"/>
              <a:gd name="connsiteX1" fmla="*/ 2828544 w 9162288"/>
              <a:gd name="connsiteY1" fmla="*/ 80024 h 3207145"/>
              <a:gd name="connsiteX2" fmla="*/ 6595872 w 9162288"/>
              <a:gd name="connsiteY2" fmla="*/ 757213 h 3207145"/>
              <a:gd name="connsiteX3" fmla="*/ 9162288 w 9162288"/>
              <a:gd name="connsiteY3" fmla="*/ 229192 h 3207145"/>
              <a:gd name="connsiteX4" fmla="*/ 9153144 w 9162288"/>
              <a:gd name="connsiteY4" fmla="*/ 2760105 h 3207145"/>
              <a:gd name="connsiteX5" fmla="*/ 6995160 w 9162288"/>
              <a:gd name="connsiteY5" fmla="*/ 3144153 h 3207145"/>
              <a:gd name="connsiteX6" fmla="*/ 3279648 w 9162288"/>
              <a:gd name="connsiteY6" fmla="*/ 2382153 h 3207145"/>
              <a:gd name="connsiteX7" fmla="*/ 18288 w 9162288"/>
              <a:gd name="connsiteY7" fmla="*/ 3034425 h 3207145"/>
              <a:gd name="connsiteX8" fmla="*/ 0 w 9162288"/>
              <a:gd name="connsiteY8" fmla="*/ 140794 h 3207145"/>
              <a:gd name="connsiteX0" fmla="*/ 0 w 9162288"/>
              <a:gd name="connsiteY0" fmla="*/ 140794 h 3040521"/>
              <a:gd name="connsiteX1" fmla="*/ 2828544 w 9162288"/>
              <a:gd name="connsiteY1" fmla="*/ 80024 h 3040521"/>
              <a:gd name="connsiteX2" fmla="*/ 6595872 w 9162288"/>
              <a:gd name="connsiteY2" fmla="*/ 757213 h 3040521"/>
              <a:gd name="connsiteX3" fmla="*/ 9162288 w 9162288"/>
              <a:gd name="connsiteY3" fmla="*/ 229192 h 3040521"/>
              <a:gd name="connsiteX4" fmla="*/ 9153144 w 9162288"/>
              <a:gd name="connsiteY4" fmla="*/ 2760105 h 3040521"/>
              <a:gd name="connsiteX5" fmla="*/ 6690360 w 9162288"/>
              <a:gd name="connsiteY5" fmla="*/ 2746696 h 3040521"/>
              <a:gd name="connsiteX6" fmla="*/ 3279648 w 9162288"/>
              <a:gd name="connsiteY6" fmla="*/ 2382153 h 3040521"/>
              <a:gd name="connsiteX7" fmla="*/ 18288 w 9162288"/>
              <a:gd name="connsiteY7" fmla="*/ 3034425 h 3040521"/>
              <a:gd name="connsiteX8" fmla="*/ 0 w 9162288"/>
              <a:gd name="connsiteY8" fmla="*/ 140794 h 3040521"/>
              <a:gd name="connsiteX0" fmla="*/ 0 w 9162288"/>
              <a:gd name="connsiteY0" fmla="*/ 140794 h 3040521"/>
              <a:gd name="connsiteX1" fmla="*/ 2828544 w 9162288"/>
              <a:gd name="connsiteY1" fmla="*/ 80024 h 3040521"/>
              <a:gd name="connsiteX2" fmla="*/ 6595872 w 9162288"/>
              <a:gd name="connsiteY2" fmla="*/ 757213 h 3040521"/>
              <a:gd name="connsiteX3" fmla="*/ 9162288 w 9162288"/>
              <a:gd name="connsiteY3" fmla="*/ 229192 h 3040521"/>
              <a:gd name="connsiteX4" fmla="*/ 9153144 w 9162288"/>
              <a:gd name="connsiteY4" fmla="*/ 2760105 h 3040521"/>
              <a:gd name="connsiteX5" fmla="*/ 6690360 w 9162288"/>
              <a:gd name="connsiteY5" fmla="*/ 2746696 h 3040521"/>
              <a:gd name="connsiteX6" fmla="*/ 2865120 w 9162288"/>
              <a:gd name="connsiteY6" fmla="*/ 2307204 h 3040521"/>
              <a:gd name="connsiteX7" fmla="*/ 18288 w 9162288"/>
              <a:gd name="connsiteY7" fmla="*/ 3034425 h 3040521"/>
              <a:gd name="connsiteX8" fmla="*/ 0 w 9162288"/>
              <a:gd name="connsiteY8" fmla="*/ 140794 h 3040521"/>
              <a:gd name="connsiteX0" fmla="*/ 0 w 9162288"/>
              <a:gd name="connsiteY0" fmla="*/ 140794 h 3040521"/>
              <a:gd name="connsiteX1" fmla="*/ 2828544 w 9162288"/>
              <a:gd name="connsiteY1" fmla="*/ 80024 h 3040521"/>
              <a:gd name="connsiteX2" fmla="*/ 6595872 w 9162288"/>
              <a:gd name="connsiteY2" fmla="*/ 757213 h 3040521"/>
              <a:gd name="connsiteX3" fmla="*/ 9162288 w 9162288"/>
              <a:gd name="connsiteY3" fmla="*/ 229192 h 3040521"/>
              <a:gd name="connsiteX4" fmla="*/ 9153144 w 9162288"/>
              <a:gd name="connsiteY4" fmla="*/ 2760105 h 3040521"/>
              <a:gd name="connsiteX5" fmla="*/ 6690360 w 9162288"/>
              <a:gd name="connsiteY5" fmla="*/ 2746696 h 3040521"/>
              <a:gd name="connsiteX6" fmla="*/ 2865120 w 9162288"/>
              <a:gd name="connsiteY6" fmla="*/ 2307204 h 3040521"/>
              <a:gd name="connsiteX7" fmla="*/ 18288 w 9162288"/>
              <a:gd name="connsiteY7" fmla="*/ 3034425 h 3040521"/>
              <a:gd name="connsiteX8" fmla="*/ 0 w 9162288"/>
              <a:gd name="connsiteY8" fmla="*/ 140794 h 3040521"/>
              <a:gd name="connsiteX0" fmla="*/ 0 w 9162288"/>
              <a:gd name="connsiteY0" fmla="*/ 140794 h 3034425"/>
              <a:gd name="connsiteX1" fmla="*/ 2828544 w 9162288"/>
              <a:gd name="connsiteY1" fmla="*/ 80024 h 3034425"/>
              <a:gd name="connsiteX2" fmla="*/ 6595872 w 9162288"/>
              <a:gd name="connsiteY2" fmla="*/ 757213 h 3034425"/>
              <a:gd name="connsiteX3" fmla="*/ 9162288 w 9162288"/>
              <a:gd name="connsiteY3" fmla="*/ 229192 h 3034425"/>
              <a:gd name="connsiteX4" fmla="*/ 9153144 w 9162288"/>
              <a:gd name="connsiteY4" fmla="*/ 2760105 h 3034425"/>
              <a:gd name="connsiteX5" fmla="*/ 6690360 w 9162288"/>
              <a:gd name="connsiteY5" fmla="*/ 2746696 h 3034425"/>
              <a:gd name="connsiteX6" fmla="*/ 2865120 w 9162288"/>
              <a:gd name="connsiteY6" fmla="*/ 2307204 h 3034425"/>
              <a:gd name="connsiteX7" fmla="*/ 18288 w 9162288"/>
              <a:gd name="connsiteY7" fmla="*/ 3034425 h 3034425"/>
              <a:gd name="connsiteX8" fmla="*/ 0 w 9162288"/>
              <a:gd name="connsiteY8" fmla="*/ 140794 h 3034425"/>
              <a:gd name="connsiteX0" fmla="*/ 0 w 9162288"/>
              <a:gd name="connsiteY0" fmla="*/ 140794 h 3034425"/>
              <a:gd name="connsiteX1" fmla="*/ 2828544 w 9162288"/>
              <a:gd name="connsiteY1" fmla="*/ 80024 h 3034425"/>
              <a:gd name="connsiteX2" fmla="*/ 6595872 w 9162288"/>
              <a:gd name="connsiteY2" fmla="*/ 757213 h 3034425"/>
              <a:gd name="connsiteX3" fmla="*/ 9162288 w 9162288"/>
              <a:gd name="connsiteY3" fmla="*/ 229192 h 3034425"/>
              <a:gd name="connsiteX4" fmla="*/ 9153144 w 9162288"/>
              <a:gd name="connsiteY4" fmla="*/ 2760105 h 3034425"/>
              <a:gd name="connsiteX5" fmla="*/ 6690360 w 9162288"/>
              <a:gd name="connsiteY5" fmla="*/ 2746696 h 3034425"/>
              <a:gd name="connsiteX6" fmla="*/ 2865120 w 9162288"/>
              <a:gd name="connsiteY6" fmla="*/ 2307204 h 3034425"/>
              <a:gd name="connsiteX7" fmla="*/ 18288 w 9162288"/>
              <a:gd name="connsiteY7" fmla="*/ 3034425 h 3034425"/>
              <a:gd name="connsiteX8" fmla="*/ 0 w 9162288"/>
              <a:gd name="connsiteY8" fmla="*/ 140794 h 3034425"/>
              <a:gd name="connsiteX0" fmla="*/ 0 w 9162288"/>
              <a:gd name="connsiteY0" fmla="*/ 140794 h 3034425"/>
              <a:gd name="connsiteX1" fmla="*/ 2828544 w 9162288"/>
              <a:gd name="connsiteY1" fmla="*/ 80024 h 3034425"/>
              <a:gd name="connsiteX2" fmla="*/ 6595872 w 9162288"/>
              <a:gd name="connsiteY2" fmla="*/ 757213 h 3034425"/>
              <a:gd name="connsiteX3" fmla="*/ 9162288 w 9162288"/>
              <a:gd name="connsiteY3" fmla="*/ 229192 h 3034425"/>
              <a:gd name="connsiteX4" fmla="*/ 9153144 w 9162288"/>
              <a:gd name="connsiteY4" fmla="*/ 2760105 h 3034425"/>
              <a:gd name="connsiteX5" fmla="*/ 6690360 w 9162288"/>
              <a:gd name="connsiteY5" fmla="*/ 2746696 h 3034425"/>
              <a:gd name="connsiteX6" fmla="*/ 2865120 w 9162288"/>
              <a:gd name="connsiteY6" fmla="*/ 2307204 h 3034425"/>
              <a:gd name="connsiteX7" fmla="*/ 18288 w 9162288"/>
              <a:gd name="connsiteY7" fmla="*/ 3034425 h 3034425"/>
              <a:gd name="connsiteX8" fmla="*/ 0 w 9162288"/>
              <a:gd name="connsiteY8" fmla="*/ 140794 h 3034425"/>
              <a:gd name="connsiteX0" fmla="*/ 0 w 9162288"/>
              <a:gd name="connsiteY0" fmla="*/ 140794 h 3043297"/>
              <a:gd name="connsiteX1" fmla="*/ 2828544 w 9162288"/>
              <a:gd name="connsiteY1" fmla="*/ 80024 h 3043297"/>
              <a:gd name="connsiteX2" fmla="*/ 6595872 w 9162288"/>
              <a:gd name="connsiteY2" fmla="*/ 757213 h 3043297"/>
              <a:gd name="connsiteX3" fmla="*/ 9162288 w 9162288"/>
              <a:gd name="connsiteY3" fmla="*/ 229192 h 3043297"/>
              <a:gd name="connsiteX4" fmla="*/ 9153144 w 9162288"/>
              <a:gd name="connsiteY4" fmla="*/ 2760105 h 3043297"/>
              <a:gd name="connsiteX5" fmla="*/ 6690360 w 9162288"/>
              <a:gd name="connsiteY5" fmla="*/ 2746696 h 3043297"/>
              <a:gd name="connsiteX6" fmla="*/ 2865120 w 9162288"/>
              <a:gd name="connsiteY6" fmla="*/ 2307204 h 3043297"/>
              <a:gd name="connsiteX7" fmla="*/ 1619 w 9162288"/>
              <a:gd name="connsiteY7" fmla="*/ 3043297 h 3043297"/>
              <a:gd name="connsiteX8" fmla="*/ 0 w 9162288"/>
              <a:gd name="connsiteY8" fmla="*/ 140794 h 3043297"/>
              <a:gd name="connsiteX0" fmla="*/ 0 w 9153144"/>
              <a:gd name="connsiteY0" fmla="*/ 140794 h 3043297"/>
              <a:gd name="connsiteX1" fmla="*/ 2828544 w 9153144"/>
              <a:gd name="connsiteY1" fmla="*/ 80024 h 3043297"/>
              <a:gd name="connsiteX2" fmla="*/ 6595872 w 9153144"/>
              <a:gd name="connsiteY2" fmla="*/ 757213 h 3043297"/>
              <a:gd name="connsiteX3" fmla="*/ 9144533 w 9153144"/>
              <a:gd name="connsiteY3" fmla="*/ 230295 h 3043297"/>
              <a:gd name="connsiteX4" fmla="*/ 9153144 w 9153144"/>
              <a:gd name="connsiteY4" fmla="*/ 2760105 h 3043297"/>
              <a:gd name="connsiteX5" fmla="*/ 6690360 w 9153144"/>
              <a:gd name="connsiteY5" fmla="*/ 2746696 h 3043297"/>
              <a:gd name="connsiteX6" fmla="*/ 2865120 w 9153144"/>
              <a:gd name="connsiteY6" fmla="*/ 2307204 h 3043297"/>
              <a:gd name="connsiteX7" fmla="*/ 1619 w 9153144"/>
              <a:gd name="connsiteY7" fmla="*/ 3043297 h 3043297"/>
              <a:gd name="connsiteX8" fmla="*/ 0 w 9153144"/>
              <a:gd name="connsiteY8" fmla="*/ 140794 h 3043297"/>
              <a:gd name="connsiteX0" fmla="*/ 0 w 9147403"/>
              <a:gd name="connsiteY0" fmla="*/ 140794 h 3043297"/>
              <a:gd name="connsiteX1" fmla="*/ 2828544 w 9147403"/>
              <a:gd name="connsiteY1" fmla="*/ 80024 h 3043297"/>
              <a:gd name="connsiteX2" fmla="*/ 6595872 w 9147403"/>
              <a:gd name="connsiteY2" fmla="*/ 757213 h 3043297"/>
              <a:gd name="connsiteX3" fmla="*/ 9144533 w 9147403"/>
              <a:gd name="connsiteY3" fmla="*/ 230295 h 3043297"/>
              <a:gd name="connsiteX4" fmla="*/ 9141307 w 9147403"/>
              <a:gd name="connsiteY4" fmla="*/ 2761208 h 3043297"/>
              <a:gd name="connsiteX5" fmla="*/ 6690360 w 9147403"/>
              <a:gd name="connsiteY5" fmla="*/ 2746696 h 3043297"/>
              <a:gd name="connsiteX6" fmla="*/ 2865120 w 9147403"/>
              <a:gd name="connsiteY6" fmla="*/ 2307204 h 3043297"/>
              <a:gd name="connsiteX7" fmla="*/ 1619 w 9147403"/>
              <a:gd name="connsiteY7" fmla="*/ 3043297 h 3043297"/>
              <a:gd name="connsiteX8" fmla="*/ 0 w 9147403"/>
              <a:gd name="connsiteY8" fmla="*/ 140794 h 3043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47403" h="3043297">
                <a:moveTo>
                  <a:pt x="0" y="140794"/>
                </a:moveTo>
                <a:cubicBezTo>
                  <a:pt x="784860" y="19414"/>
                  <a:pt x="1778000" y="0"/>
                  <a:pt x="2828544" y="80024"/>
                </a:cubicBezTo>
                <a:cubicBezTo>
                  <a:pt x="3879088" y="160048"/>
                  <a:pt x="5543207" y="732168"/>
                  <a:pt x="6595872" y="757213"/>
                </a:cubicBezTo>
                <a:cubicBezTo>
                  <a:pt x="7648537" y="782258"/>
                  <a:pt x="8376437" y="535486"/>
                  <a:pt x="9144533" y="230295"/>
                </a:cubicBezTo>
                <a:cubicBezTo>
                  <a:pt x="9147403" y="1073565"/>
                  <a:pt x="9138437" y="1917938"/>
                  <a:pt x="9141307" y="2761208"/>
                </a:cubicBezTo>
                <a:cubicBezTo>
                  <a:pt x="8237575" y="2914438"/>
                  <a:pt x="7736391" y="2822363"/>
                  <a:pt x="6690360" y="2746696"/>
                </a:cubicBezTo>
                <a:cubicBezTo>
                  <a:pt x="5644329" y="2671029"/>
                  <a:pt x="3979910" y="2257771"/>
                  <a:pt x="2865120" y="2307204"/>
                </a:cubicBezTo>
                <a:cubicBezTo>
                  <a:pt x="1750330" y="2356637"/>
                  <a:pt x="734663" y="2709091"/>
                  <a:pt x="1619" y="3043297"/>
                </a:cubicBezTo>
                <a:cubicBezTo>
                  <a:pt x="1079" y="2075796"/>
                  <a:pt x="540" y="1108295"/>
                  <a:pt x="0" y="140794"/>
                </a:cubicBezTo>
                <a:close/>
              </a:path>
            </a:pathLst>
          </a:custGeom>
          <a:solidFill>
            <a:srgbClr val="40C6D8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 bwMode="invGray">
          <a:xfrm>
            <a:off x="-382" y="1728216"/>
            <a:ext cx="9144647" cy="3309112"/>
          </a:xfrm>
          <a:custGeom>
            <a:avLst/>
            <a:gdLst>
              <a:gd name="connsiteX0" fmla="*/ 0 w 9153144"/>
              <a:gd name="connsiteY0" fmla="*/ 265176 h 3200400"/>
              <a:gd name="connsiteX1" fmla="*/ 2651760 w 9153144"/>
              <a:gd name="connsiteY1" fmla="*/ 0 h 3200400"/>
              <a:gd name="connsiteX2" fmla="*/ 6986016 w 9153144"/>
              <a:gd name="connsiteY2" fmla="*/ 758952 h 3200400"/>
              <a:gd name="connsiteX3" fmla="*/ 9153144 w 9153144"/>
              <a:gd name="connsiteY3" fmla="*/ 237744 h 3200400"/>
              <a:gd name="connsiteX4" fmla="*/ 9144000 w 9153144"/>
              <a:gd name="connsiteY4" fmla="*/ 2816352 h 3200400"/>
              <a:gd name="connsiteX5" fmla="*/ 6986016 w 9153144"/>
              <a:gd name="connsiteY5" fmla="*/ 3200400 h 3200400"/>
              <a:gd name="connsiteX6" fmla="*/ 3081528 w 9153144"/>
              <a:gd name="connsiteY6" fmla="*/ 2441448 h 3200400"/>
              <a:gd name="connsiteX7" fmla="*/ 9144 w 9153144"/>
              <a:gd name="connsiteY7" fmla="*/ 3090672 h 3200400"/>
              <a:gd name="connsiteX8" fmla="*/ 0 w 9153144"/>
              <a:gd name="connsiteY8" fmla="*/ 265176 h 3200400"/>
              <a:gd name="connsiteX0" fmla="*/ 0 w 9153144"/>
              <a:gd name="connsiteY0" fmla="*/ 515112 h 3450336"/>
              <a:gd name="connsiteX1" fmla="*/ 2651760 w 9153144"/>
              <a:gd name="connsiteY1" fmla="*/ 249936 h 3450336"/>
              <a:gd name="connsiteX2" fmla="*/ 6986016 w 9153144"/>
              <a:gd name="connsiteY2" fmla="*/ 1008888 h 3450336"/>
              <a:gd name="connsiteX3" fmla="*/ 9153144 w 9153144"/>
              <a:gd name="connsiteY3" fmla="*/ 487680 h 3450336"/>
              <a:gd name="connsiteX4" fmla="*/ 9144000 w 9153144"/>
              <a:gd name="connsiteY4" fmla="*/ 3066288 h 3450336"/>
              <a:gd name="connsiteX5" fmla="*/ 6986016 w 9153144"/>
              <a:gd name="connsiteY5" fmla="*/ 3450336 h 3450336"/>
              <a:gd name="connsiteX6" fmla="*/ 3081528 w 9153144"/>
              <a:gd name="connsiteY6" fmla="*/ 2691384 h 3450336"/>
              <a:gd name="connsiteX7" fmla="*/ 9144 w 9153144"/>
              <a:gd name="connsiteY7" fmla="*/ 3340608 h 3450336"/>
              <a:gd name="connsiteX8" fmla="*/ 0 w 9153144"/>
              <a:gd name="connsiteY8" fmla="*/ 515112 h 3450336"/>
              <a:gd name="connsiteX0" fmla="*/ 0 w 9153144"/>
              <a:gd name="connsiteY0" fmla="*/ 515112 h 3450336"/>
              <a:gd name="connsiteX1" fmla="*/ 2651760 w 9153144"/>
              <a:gd name="connsiteY1" fmla="*/ 249936 h 3450336"/>
              <a:gd name="connsiteX2" fmla="*/ 6986016 w 9153144"/>
              <a:gd name="connsiteY2" fmla="*/ 1008888 h 3450336"/>
              <a:gd name="connsiteX3" fmla="*/ 9153144 w 9153144"/>
              <a:gd name="connsiteY3" fmla="*/ 487680 h 3450336"/>
              <a:gd name="connsiteX4" fmla="*/ 9144000 w 9153144"/>
              <a:gd name="connsiteY4" fmla="*/ 3066288 h 3450336"/>
              <a:gd name="connsiteX5" fmla="*/ 6986016 w 9153144"/>
              <a:gd name="connsiteY5" fmla="*/ 3450336 h 3450336"/>
              <a:gd name="connsiteX6" fmla="*/ 3081528 w 9153144"/>
              <a:gd name="connsiteY6" fmla="*/ 2691384 h 3450336"/>
              <a:gd name="connsiteX7" fmla="*/ 9144 w 9153144"/>
              <a:gd name="connsiteY7" fmla="*/ 3340608 h 3450336"/>
              <a:gd name="connsiteX8" fmla="*/ 0 w 9153144"/>
              <a:gd name="connsiteY8" fmla="*/ 515112 h 3450336"/>
              <a:gd name="connsiteX0" fmla="*/ 0 w 9153144"/>
              <a:gd name="connsiteY0" fmla="*/ 515112 h 3560064"/>
              <a:gd name="connsiteX1" fmla="*/ 2651760 w 9153144"/>
              <a:gd name="connsiteY1" fmla="*/ 249936 h 3560064"/>
              <a:gd name="connsiteX2" fmla="*/ 6986016 w 9153144"/>
              <a:gd name="connsiteY2" fmla="*/ 1008888 h 3560064"/>
              <a:gd name="connsiteX3" fmla="*/ 9153144 w 9153144"/>
              <a:gd name="connsiteY3" fmla="*/ 487680 h 3560064"/>
              <a:gd name="connsiteX4" fmla="*/ 9144000 w 9153144"/>
              <a:gd name="connsiteY4" fmla="*/ 3066288 h 3560064"/>
              <a:gd name="connsiteX5" fmla="*/ 6986016 w 9153144"/>
              <a:gd name="connsiteY5" fmla="*/ 3450336 h 3560064"/>
              <a:gd name="connsiteX6" fmla="*/ 3081528 w 9153144"/>
              <a:gd name="connsiteY6" fmla="*/ 2691384 h 3560064"/>
              <a:gd name="connsiteX7" fmla="*/ 9144 w 9153144"/>
              <a:gd name="connsiteY7" fmla="*/ 3340608 h 3560064"/>
              <a:gd name="connsiteX8" fmla="*/ 0 w 9153144"/>
              <a:gd name="connsiteY8" fmla="*/ 515112 h 3560064"/>
              <a:gd name="connsiteX0" fmla="*/ 0 w 9153144"/>
              <a:gd name="connsiteY0" fmla="*/ 515112 h 3703320"/>
              <a:gd name="connsiteX1" fmla="*/ 2651760 w 9153144"/>
              <a:gd name="connsiteY1" fmla="*/ 249936 h 3703320"/>
              <a:gd name="connsiteX2" fmla="*/ 6986016 w 9153144"/>
              <a:gd name="connsiteY2" fmla="*/ 1008888 h 3703320"/>
              <a:gd name="connsiteX3" fmla="*/ 9153144 w 9153144"/>
              <a:gd name="connsiteY3" fmla="*/ 487680 h 3703320"/>
              <a:gd name="connsiteX4" fmla="*/ 9144000 w 9153144"/>
              <a:gd name="connsiteY4" fmla="*/ 3066288 h 3703320"/>
              <a:gd name="connsiteX5" fmla="*/ 6986016 w 9153144"/>
              <a:gd name="connsiteY5" fmla="*/ 3450336 h 3703320"/>
              <a:gd name="connsiteX6" fmla="*/ 3081528 w 9153144"/>
              <a:gd name="connsiteY6" fmla="*/ 2691384 h 3703320"/>
              <a:gd name="connsiteX7" fmla="*/ 9144 w 9153144"/>
              <a:gd name="connsiteY7" fmla="*/ 3340608 h 3703320"/>
              <a:gd name="connsiteX8" fmla="*/ 0 w 9153144"/>
              <a:gd name="connsiteY8" fmla="*/ 515112 h 3703320"/>
              <a:gd name="connsiteX0" fmla="*/ 0 w 9153144"/>
              <a:gd name="connsiteY0" fmla="*/ 370332 h 3558540"/>
              <a:gd name="connsiteX1" fmla="*/ 2651760 w 9153144"/>
              <a:gd name="connsiteY1" fmla="*/ 105156 h 3558540"/>
              <a:gd name="connsiteX2" fmla="*/ 6986016 w 9153144"/>
              <a:gd name="connsiteY2" fmla="*/ 864108 h 3558540"/>
              <a:gd name="connsiteX3" fmla="*/ 9153144 w 9153144"/>
              <a:gd name="connsiteY3" fmla="*/ 342900 h 3558540"/>
              <a:gd name="connsiteX4" fmla="*/ 9144000 w 9153144"/>
              <a:gd name="connsiteY4" fmla="*/ 2921508 h 3558540"/>
              <a:gd name="connsiteX5" fmla="*/ 6986016 w 9153144"/>
              <a:gd name="connsiteY5" fmla="*/ 3305556 h 3558540"/>
              <a:gd name="connsiteX6" fmla="*/ 3081528 w 9153144"/>
              <a:gd name="connsiteY6" fmla="*/ 2546604 h 3558540"/>
              <a:gd name="connsiteX7" fmla="*/ 9144 w 9153144"/>
              <a:gd name="connsiteY7" fmla="*/ 3195828 h 3558540"/>
              <a:gd name="connsiteX8" fmla="*/ 0 w 9153144"/>
              <a:gd name="connsiteY8" fmla="*/ 370332 h 3558540"/>
              <a:gd name="connsiteX0" fmla="*/ 0 w 9153144"/>
              <a:gd name="connsiteY0" fmla="*/ 347472 h 3535680"/>
              <a:gd name="connsiteX1" fmla="*/ 2651760 w 9153144"/>
              <a:gd name="connsiteY1" fmla="*/ 82296 h 3535680"/>
              <a:gd name="connsiteX2" fmla="*/ 6986016 w 9153144"/>
              <a:gd name="connsiteY2" fmla="*/ 841248 h 3535680"/>
              <a:gd name="connsiteX3" fmla="*/ 9153144 w 9153144"/>
              <a:gd name="connsiteY3" fmla="*/ 320040 h 3535680"/>
              <a:gd name="connsiteX4" fmla="*/ 9144000 w 9153144"/>
              <a:gd name="connsiteY4" fmla="*/ 2898648 h 3535680"/>
              <a:gd name="connsiteX5" fmla="*/ 6986016 w 9153144"/>
              <a:gd name="connsiteY5" fmla="*/ 3282696 h 3535680"/>
              <a:gd name="connsiteX6" fmla="*/ 3081528 w 9153144"/>
              <a:gd name="connsiteY6" fmla="*/ 2523744 h 3535680"/>
              <a:gd name="connsiteX7" fmla="*/ 9144 w 9153144"/>
              <a:gd name="connsiteY7" fmla="*/ 3172968 h 3535680"/>
              <a:gd name="connsiteX8" fmla="*/ 0 w 9153144"/>
              <a:gd name="connsiteY8" fmla="*/ 347472 h 3535680"/>
              <a:gd name="connsiteX0" fmla="*/ 0 w 9153144"/>
              <a:gd name="connsiteY0" fmla="*/ 310896 h 3499104"/>
              <a:gd name="connsiteX1" fmla="*/ 2651760 w 9153144"/>
              <a:gd name="connsiteY1" fmla="*/ 45720 h 3499104"/>
              <a:gd name="connsiteX2" fmla="*/ 6986016 w 9153144"/>
              <a:gd name="connsiteY2" fmla="*/ 804672 h 3499104"/>
              <a:gd name="connsiteX3" fmla="*/ 9153144 w 9153144"/>
              <a:gd name="connsiteY3" fmla="*/ 283464 h 3499104"/>
              <a:gd name="connsiteX4" fmla="*/ 9144000 w 9153144"/>
              <a:gd name="connsiteY4" fmla="*/ 2862072 h 3499104"/>
              <a:gd name="connsiteX5" fmla="*/ 6986016 w 9153144"/>
              <a:gd name="connsiteY5" fmla="*/ 3246120 h 3499104"/>
              <a:gd name="connsiteX6" fmla="*/ 3081528 w 9153144"/>
              <a:gd name="connsiteY6" fmla="*/ 2487168 h 3499104"/>
              <a:gd name="connsiteX7" fmla="*/ 9144 w 9153144"/>
              <a:gd name="connsiteY7" fmla="*/ 3136392 h 3499104"/>
              <a:gd name="connsiteX8" fmla="*/ 0 w 9153144"/>
              <a:gd name="connsiteY8" fmla="*/ 310896 h 3499104"/>
              <a:gd name="connsiteX0" fmla="*/ 0 w 9153144"/>
              <a:gd name="connsiteY0" fmla="*/ 310896 h 3499104"/>
              <a:gd name="connsiteX1" fmla="*/ 2651760 w 9153144"/>
              <a:gd name="connsiteY1" fmla="*/ 45720 h 3499104"/>
              <a:gd name="connsiteX2" fmla="*/ 6986016 w 9153144"/>
              <a:gd name="connsiteY2" fmla="*/ 804672 h 3499104"/>
              <a:gd name="connsiteX3" fmla="*/ 9153144 w 9153144"/>
              <a:gd name="connsiteY3" fmla="*/ 283464 h 3499104"/>
              <a:gd name="connsiteX4" fmla="*/ 9144000 w 9153144"/>
              <a:gd name="connsiteY4" fmla="*/ 2862072 h 3499104"/>
              <a:gd name="connsiteX5" fmla="*/ 6986016 w 9153144"/>
              <a:gd name="connsiteY5" fmla="*/ 3246120 h 3499104"/>
              <a:gd name="connsiteX6" fmla="*/ 3081528 w 9153144"/>
              <a:gd name="connsiteY6" fmla="*/ 2487168 h 3499104"/>
              <a:gd name="connsiteX7" fmla="*/ 9144 w 9153144"/>
              <a:gd name="connsiteY7" fmla="*/ 3136392 h 3499104"/>
              <a:gd name="connsiteX8" fmla="*/ 0 w 9153144"/>
              <a:gd name="connsiteY8" fmla="*/ 310896 h 3499104"/>
              <a:gd name="connsiteX0" fmla="*/ 0 w 9153144"/>
              <a:gd name="connsiteY0" fmla="*/ 310896 h 3308604"/>
              <a:gd name="connsiteX1" fmla="*/ 2651760 w 9153144"/>
              <a:gd name="connsiteY1" fmla="*/ 45720 h 3308604"/>
              <a:gd name="connsiteX2" fmla="*/ 6986016 w 9153144"/>
              <a:gd name="connsiteY2" fmla="*/ 804672 h 3308604"/>
              <a:gd name="connsiteX3" fmla="*/ 9153144 w 9153144"/>
              <a:gd name="connsiteY3" fmla="*/ 283464 h 3308604"/>
              <a:gd name="connsiteX4" fmla="*/ 9144000 w 9153144"/>
              <a:gd name="connsiteY4" fmla="*/ 2862072 h 3308604"/>
              <a:gd name="connsiteX5" fmla="*/ 6986016 w 9153144"/>
              <a:gd name="connsiteY5" fmla="*/ 3246120 h 3308604"/>
              <a:gd name="connsiteX6" fmla="*/ 3081528 w 9153144"/>
              <a:gd name="connsiteY6" fmla="*/ 2487168 h 3308604"/>
              <a:gd name="connsiteX7" fmla="*/ 9144 w 9153144"/>
              <a:gd name="connsiteY7" fmla="*/ 3136392 h 3308604"/>
              <a:gd name="connsiteX8" fmla="*/ 0 w 9153144"/>
              <a:gd name="connsiteY8" fmla="*/ 310896 h 3308604"/>
              <a:gd name="connsiteX0" fmla="*/ 0 w 9153144"/>
              <a:gd name="connsiteY0" fmla="*/ 310896 h 3308604"/>
              <a:gd name="connsiteX1" fmla="*/ 2651760 w 9153144"/>
              <a:gd name="connsiteY1" fmla="*/ 45720 h 3308604"/>
              <a:gd name="connsiteX2" fmla="*/ 6986016 w 9153144"/>
              <a:gd name="connsiteY2" fmla="*/ 804672 h 3308604"/>
              <a:gd name="connsiteX3" fmla="*/ 9153144 w 9153144"/>
              <a:gd name="connsiteY3" fmla="*/ 283464 h 3308604"/>
              <a:gd name="connsiteX4" fmla="*/ 9144000 w 9153144"/>
              <a:gd name="connsiteY4" fmla="*/ 2862072 h 3308604"/>
              <a:gd name="connsiteX5" fmla="*/ 6986016 w 9153144"/>
              <a:gd name="connsiteY5" fmla="*/ 3246120 h 3308604"/>
              <a:gd name="connsiteX6" fmla="*/ 3081528 w 9153144"/>
              <a:gd name="connsiteY6" fmla="*/ 2487168 h 3308604"/>
              <a:gd name="connsiteX7" fmla="*/ 9144 w 9153144"/>
              <a:gd name="connsiteY7" fmla="*/ 3136392 h 3308604"/>
              <a:gd name="connsiteX8" fmla="*/ 0 w 9153144"/>
              <a:gd name="connsiteY8" fmla="*/ 310896 h 3308604"/>
              <a:gd name="connsiteX0" fmla="*/ 0 w 9153144"/>
              <a:gd name="connsiteY0" fmla="*/ 310896 h 3306064"/>
              <a:gd name="connsiteX1" fmla="*/ 2651760 w 9153144"/>
              <a:gd name="connsiteY1" fmla="*/ 45720 h 3306064"/>
              <a:gd name="connsiteX2" fmla="*/ 6986016 w 9153144"/>
              <a:gd name="connsiteY2" fmla="*/ 804672 h 3306064"/>
              <a:gd name="connsiteX3" fmla="*/ 9153144 w 9153144"/>
              <a:gd name="connsiteY3" fmla="*/ 283464 h 3306064"/>
              <a:gd name="connsiteX4" fmla="*/ 9144000 w 9153144"/>
              <a:gd name="connsiteY4" fmla="*/ 2862072 h 3306064"/>
              <a:gd name="connsiteX5" fmla="*/ 6986016 w 9153144"/>
              <a:gd name="connsiteY5" fmla="*/ 3246120 h 3306064"/>
              <a:gd name="connsiteX6" fmla="*/ 3169920 w 9153144"/>
              <a:gd name="connsiteY6" fmla="*/ 2502408 h 3306064"/>
              <a:gd name="connsiteX7" fmla="*/ 9144 w 9153144"/>
              <a:gd name="connsiteY7" fmla="*/ 3136392 h 3306064"/>
              <a:gd name="connsiteX8" fmla="*/ 0 w 9153144"/>
              <a:gd name="connsiteY8" fmla="*/ 310896 h 3306064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381 w 9153525"/>
              <a:gd name="connsiteY0" fmla="*/ 310896 h 3309112"/>
              <a:gd name="connsiteX1" fmla="*/ 2652141 w 9153525"/>
              <a:gd name="connsiteY1" fmla="*/ 45720 h 3309112"/>
              <a:gd name="connsiteX2" fmla="*/ 6986397 w 9153525"/>
              <a:gd name="connsiteY2" fmla="*/ 804672 h 3309112"/>
              <a:gd name="connsiteX3" fmla="*/ 9153525 w 9153525"/>
              <a:gd name="connsiteY3" fmla="*/ 283464 h 3309112"/>
              <a:gd name="connsiteX4" fmla="*/ 9144381 w 9153525"/>
              <a:gd name="connsiteY4" fmla="*/ 2862072 h 3309112"/>
              <a:gd name="connsiteX5" fmla="*/ 6986397 w 9153525"/>
              <a:gd name="connsiteY5" fmla="*/ 3246120 h 3309112"/>
              <a:gd name="connsiteX6" fmla="*/ 3270885 w 9153525"/>
              <a:gd name="connsiteY6" fmla="*/ 2484120 h 3309112"/>
              <a:gd name="connsiteX7" fmla="*/ 0 w 9153525"/>
              <a:gd name="connsiteY7" fmla="*/ 3143536 h 3309112"/>
              <a:gd name="connsiteX8" fmla="*/ 381 w 9153525"/>
              <a:gd name="connsiteY8" fmla="*/ 310896 h 3309112"/>
              <a:gd name="connsiteX0" fmla="*/ 381 w 9144647"/>
              <a:gd name="connsiteY0" fmla="*/ 310896 h 3309112"/>
              <a:gd name="connsiteX1" fmla="*/ 2652141 w 9144647"/>
              <a:gd name="connsiteY1" fmla="*/ 45720 h 3309112"/>
              <a:gd name="connsiteX2" fmla="*/ 6986397 w 9144647"/>
              <a:gd name="connsiteY2" fmla="*/ 804672 h 3309112"/>
              <a:gd name="connsiteX3" fmla="*/ 9144647 w 9144647"/>
              <a:gd name="connsiteY3" fmla="*/ 290862 h 3309112"/>
              <a:gd name="connsiteX4" fmla="*/ 9144381 w 9144647"/>
              <a:gd name="connsiteY4" fmla="*/ 2862072 h 3309112"/>
              <a:gd name="connsiteX5" fmla="*/ 6986397 w 9144647"/>
              <a:gd name="connsiteY5" fmla="*/ 3246120 h 3309112"/>
              <a:gd name="connsiteX6" fmla="*/ 3270885 w 9144647"/>
              <a:gd name="connsiteY6" fmla="*/ 2484120 h 3309112"/>
              <a:gd name="connsiteX7" fmla="*/ 0 w 9144647"/>
              <a:gd name="connsiteY7" fmla="*/ 3143536 h 3309112"/>
              <a:gd name="connsiteX8" fmla="*/ 381 w 9144647"/>
              <a:gd name="connsiteY8" fmla="*/ 310896 h 3309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44647" h="3309112">
                <a:moveTo>
                  <a:pt x="381" y="310896"/>
                </a:moveTo>
                <a:cubicBezTo>
                  <a:pt x="779145" y="155448"/>
                  <a:pt x="1484757" y="0"/>
                  <a:pt x="2652141" y="45720"/>
                </a:cubicBezTo>
                <a:cubicBezTo>
                  <a:pt x="3819525" y="91440"/>
                  <a:pt x="5904313" y="763815"/>
                  <a:pt x="6986397" y="804672"/>
                </a:cubicBezTo>
                <a:cubicBezTo>
                  <a:pt x="8068481" y="845529"/>
                  <a:pt x="8437511" y="566706"/>
                  <a:pt x="9144647" y="290862"/>
                </a:cubicBezTo>
                <a:cubicBezTo>
                  <a:pt x="9144558" y="1147932"/>
                  <a:pt x="9144470" y="2005002"/>
                  <a:pt x="9144381" y="2862072"/>
                </a:cubicBezTo>
                <a:cubicBezTo>
                  <a:pt x="8450961" y="3142488"/>
                  <a:pt x="7965313" y="3309112"/>
                  <a:pt x="6986397" y="3246120"/>
                </a:cubicBezTo>
                <a:cubicBezTo>
                  <a:pt x="6007481" y="3183128"/>
                  <a:pt x="4435284" y="2501217"/>
                  <a:pt x="3270885" y="2484120"/>
                </a:cubicBezTo>
                <a:cubicBezTo>
                  <a:pt x="2106486" y="2467023"/>
                  <a:pt x="830580" y="2857024"/>
                  <a:pt x="0" y="3143536"/>
                </a:cubicBezTo>
                <a:lnTo>
                  <a:pt x="381" y="31089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 bwMode="gray">
          <a:xfrm>
            <a:off x="7699248" y="1298448"/>
            <a:ext cx="987552" cy="98755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 bwMode="gray">
          <a:xfrm>
            <a:off x="7013448" y="1929384"/>
            <a:ext cx="512064" cy="512064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 bwMode="gray">
          <a:xfrm>
            <a:off x="685800" y="4114800"/>
            <a:ext cx="1216152" cy="1216152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gray">
          <a:xfrm>
            <a:off x="621792" y="2212847"/>
            <a:ext cx="7927848" cy="2203704"/>
          </a:xfr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glow" dir="t">
                <a:rot lat="0" lon="0" rev="5400000"/>
              </a:lightRig>
            </a:scene3d>
            <a:sp3d extrusionH="57150" contourW="12700">
              <a:bevelT w="25400" h="25400"/>
              <a:contourClr>
                <a:schemeClr val="accent1">
                  <a:lumMod val="20000"/>
                  <a:lumOff val="8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800" b="1" kern="1200" smtClean="0">
                <a:ln w="6350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  <a:gradFill flip="none" rotWithShape="1">
                  <a:gsLst>
                    <a:gs pos="0">
                      <a:schemeClr val="accent1">
                        <a:lumMod val="20000"/>
                        <a:lumOff val="80000"/>
                      </a:schemeClr>
                    </a:gs>
                    <a:gs pos="48000">
                      <a:schemeClr val="accent1">
                        <a:lumMod val="60000"/>
                        <a:lumOff val="40000"/>
                      </a:schemeClr>
                    </a:gs>
                    <a:gs pos="57000">
                      <a:schemeClr val="accent1">
                        <a:lumMod val="20000"/>
                        <a:lumOff val="80000"/>
                      </a:schemeClr>
                    </a:gs>
                    <a:gs pos="100000">
                      <a:schemeClr val="accent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80010" dist="40640" dir="5040000" algn="tl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486400"/>
            <a:ext cx="6400800" cy="6675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SzPct val="85000"/>
              <a:buFont typeface="Wingdings" pitchFamily="2" charset="2"/>
              <a:buNone/>
              <a:defRPr lang="en-US" sz="2000" i="1" kern="12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12403-E39F-479A-A693-DA62CC339C65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5A12B-0B55-4F3A-AC4C-04EA273967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 bwMode="gray">
          <a:xfrm>
            <a:off x="0" y="1"/>
            <a:ext cx="9150620" cy="1281822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80996 w 9153196"/>
              <a:gd name="connsiteY2" fmla="*/ 960120 h 1862136"/>
              <a:gd name="connsiteX3" fmla="*/ 6739180 w 9153196"/>
              <a:gd name="connsiteY3" fmla="*/ 1316736 h 1862136"/>
              <a:gd name="connsiteX4" fmla="*/ 9144052 w 9153196"/>
              <a:gd name="connsiteY4" fmla="*/ 1106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739180 w 9153196"/>
              <a:gd name="connsiteY3" fmla="*/ 1316736 h 1862136"/>
              <a:gd name="connsiteX4" fmla="*/ 9144052 w 9153196"/>
              <a:gd name="connsiteY4" fmla="*/ 1106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739180 w 9153196"/>
              <a:gd name="connsiteY3" fmla="*/ 13167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6108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610884 h 18621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2999284 w 9153196"/>
              <a:gd name="connsiteY2" fmla="*/ 441960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9144052 w 9153196"/>
              <a:gd name="connsiteY3" fmla="*/ 877824 h 1252536"/>
              <a:gd name="connsiteX4" fmla="*/ 9153196 w 9153196"/>
              <a:gd name="connsiteY4" fmla="*/ 0 h 1252536"/>
              <a:gd name="connsiteX5" fmla="*/ 52 w 9153196"/>
              <a:gd name="connsiteY5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9144052 w 9153196"/>
              <a:gd name="connsiteY3" fmla="*/ 877824 h 1252536"/>
              <a:gd name="connsiteX4" fmla="*/ 9153196 w 9153196"/>
              <a:gd name="connsiteY4" fmla="*/ 0 h 1252536"/>
              <a:gd name="connsiteX5" fmla="*/ 52 w 9153196"/>
              <a:gd name="connsiteY5" fmla="*/ 1284 h 1252536"/>
              <a:gd name="connsiteX0" fmla="*/ 52 w 9153196"/>
              <a:gd name="connsiteY0" fmla="*/ 1284 h 1279374"/>
              <a:gd name="connsiteX1" fmla="*/ 0 w 9153196"/>
              <a:gd name="connsiteY1" fmla="*/ 1252536 h 1279374"/>
              <a:gd name="connsiteX2" fmla="*/ 3620429 w 9153196"/>
              <a:gd name="connsiteY2" fmla="*/ 483524 h 1279374"/>
              <a:gd name="connsiteX3" fmla="*/ 9144052 w 9153196"/>
              <a:gd name="connsiteY3" fmla="*/ 877824 h 1279374"/>
              <a:gd name="connsiteX4" fmla="*/ 9153196 w 9153196"/>
              <a:gd name="connsiteY4" fmla="*/ 0 h 1279374"/>
              <a:gd name="connsiteX5" fmla="*/ 52 w 9153196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0429 w 9150620"/>
              <a:gd name="connsiteY2" fmla="*/ 48352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41211 w 9150620"/>
              <a:gd name="connsiteY2" fmla="*/ 459690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41211 w 9150620"/>
              <a:gd name="connsiteY2" fmla="*/ 459690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52536"/>
              <a:gd name="connsiteX1" fmla="*/ 0 w 9150620"/>
              <a:gd name="connsiteY1" fmla="*/ 1252536 h 1252536"/>
              <a:gd name="connsiteX2" fmla="*/ 3622738 w 9150620"/>
              <a:gd name="connsiteY2" fmla="*/ 425264 h 1252536"/>
              <a:gd name="connsiteX3" fmla="*/ 9144052 w 9150620"/>
              <a:gd name="connsiteY3" fmla="*/ 877824 h 1252536"/>
              <a:gd name="connsiteX4" fmla="*/ 9150620 w 9150620"/>
              <a:gd name="connsiteY4" fmla="*/ 0 h 1252536"/>
              <a:gd name="connsiteX5" fmla="*/ 52 w 9150620"/>
              <a:gd name="connsiteY5" fmla="*/ 1284 h 1252536"/>
              <a:gd name="connsiteX0" fmla="*/ 52 w 9150620"/>
              <a:gd name="connsiteY0" fmla="*/ 1284 h 1252536"/>
              <a:gd name="connsiteX1" fmla="*/ 0 w 9150620"/>
              <a:gd name="connsiteY1" fmla="*/ 1252536 h 1252536"/>
              <a:gd name="connsiteX2" fmla="*/ 3622738 w 9150620"/>
              <a:gd name="connsiteY2" fmla="*/ 425264 h 1252536"/>
              <a:gd name="connsiteX3" fmla="*/ 9144052 w 9150620"/>
              <a:gd name="connsiteY3" fmla="*/ 877824 h 1252536"/>
              <a:gd name="connsiteX4" fmla="*/ 9150620 w 9150620"/>
              <a:gd name="connsiteY4" fmla="*/ 0 h 1252536"/>
              <a:gd name="connsiteX5" fmla="*/ 52 w 9150620"/>
              <a:gd name="connsiteY5" fmla="*/ 1284 h 1252536"/>
              <a:gd name="connsiteX0" fmla="*/ 52 w 9150620"/>
              <a:gd name="connsiteY0" fmla="*/ 1284 h 1340282"/>
              <a:gd name="connsiteX1" fmla="*/ 0 w 9150620"/>
              <a:gd name="connsiteY1" fmla="*/ 1252536 h 1340282"/>
              <a:gd name="connsiteX2" fmla="*/ 3622738 w 9150620"/>
              <a:gd name="connsiteY2" fmla="*/ 425264 h 1340282"/>
              <a:gd name="connsiteX3" fmla="*/ 9144052 w 9150620"/>
              <a:gd name="connsiteY3" fmla="*/ 877824 h 1340282"/>
              <a:gd name="connsiteX4" fmla="*/ 9150620 w 9150620"/>
              <a:gd name="connsiteY4" fmla="*/ 0 h 1340282"/>
              <a:gd name="connsiteX5" fmla="*/ 52 w 9150620"/>
              <a:gd name="connsiteY5" fmla="*/ 1284 h 1340282"/>
              <a:gd name="connsiteX0" fmla="*/ 52 w 9150620"/>
              <a:gd name="connsiteY0" fmla="*/ 1284 h 1470041"/>
              <a:gd name="connsiteX1" fmla="*/ 0 w 9150620"/>
              <a:gd name="connsiteY1" fmla="*/ 1252536 h 1470041"/>
              <a:gd name="connsiteX2" fmla="*/ 3622738 w 9150620"/>
              <a:gd name="connsiteY2" fmla="*/ 425264 h 1470041"/>
              <a:gd name="connsiteX3" fmla="*/ 9144052 w 9150620"/>
              <a:gd name="connsiteY3" fmla="*/ 877824 h 1470041"/>
              <a:gd name="connsiteX4" fmla="*/ 9150620 w 9150620"/>
              <a:gd name="connsiteY4" fmla="*/ 0 h 1470041"/>
              <a:gd name="connsiteX5" fmla="*/ 52 w 9150620"/>
              <a:gd name="connsiteY5" fmla="*/ 1284 h 1470041"/>
              <a:gd name="connsiteX0" fmla="*/ 52 w 9150620"/>
              <a:gd name="connsiteY0" fmla="*/ 1284 h 1470041"/>
              <a:gd name="connsiteX1" fmla="*/ 0 w 9150620"/>
              <a:gd name="connsiteY1" fmla="*/ 1252536 h 1470041"/>
              <a:gd name="connsiteX2" fmla="*/ 3622738 w 9150620"/>
              <a:gd name="connsiteY2" fmla="*/ 425264 h 1470041"/>
              <a:gd name="connsiteX3" fmla="*/ 9144052 w 9150620"/>
              <a:gd name="connsiteY3" fmla="*/ 877824 h 1470041"/>
              <a:gd name="connsiteX4" fmla="*/ 9150620 w 9150620"/>
              <a:gd name="connsiteY4" fmla="*/ 0 h 1470041"/>
              <a:gd name="connsiteX5" fmla="*/ 52 w 9150620"/>
              <a:gd name="connsiteY5" fmla="*/ 1284 h 1470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0620" h="1470041">
                <a:moveTo>
                  <a:pt x="52" y="1284"/>
                </a:moveTo>
                <a:cubicBezTo>
                  <a:pt x="35" y="491948"/>
                  <a:pt x="17" y="761872"/>
                  <a:pt x="0" y="1252536"/>
                </a:cubicBezTo>
                <a:cubicBezTo>
                  <a:pt x="304800" y="1097088"/>
                  <a:pt x="1803165" y="328826"/>
                  <a:pt x="3622738" y="425264"/>
                </a:cubicBezTo>
                <a:cubicBezTo>
                  <a:pt x="5442311" y="521702"/>
                  <a:pt x="6970396" y="1470041"/>
                  <a:pt x="9144052" y="877824"/>
                </a:cubicBezTo>
                <a:cubicBezTo>
                  <a:pt x="9146241" y="585216"/>
                  <a:pt x="9148431" y="292608"/>
                  <a:pt x="9150620" y="0"/>
                </a:cubicBezTo>
                <a:lnTo>
                  <a:pt x="52" y="1284"/>
                </a:lnTo>
                <a:close/>
              </a:path>
            </a:pathLst>
          </a:cu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 bwMode="invGray">
          <a:xfrm>
            <a:off x="-52" y="-1972"/>
            <a:ext cx="9144052" cy="1094171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763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763284 h 1481136"/>
              <a:gd name="connsiteX0" fmla="*/ 52 w 9153196"/>
              <a:gd name="connsiteY0" fmla="*/ 1284 h 719136"/>
              <a:gd name="connsiteX1" fmla="*/ 0 w 9153196"/>
              <a:gd name="connsiteY1" fmla="*/ 719136 h 719136"/>
              <a:gd name="connsiteX2" fmla="*/ 2980996 w 9153196"/>
              <a:gd name="connsiteY2" fmla="*/ 198120 h 719136"/>
              <a:gd name="connsiteX3" fmla="*/ 6739180 w 9153196"/>
              <a:gd name="connsiteY3" fmla="*/ 554736 h 719136"/>
              <a:gd name="connsiteX4" fmla="*/ 9144052 w 9153196"/>
              <a:gd name="connsiteY4" fmla="*/ 344424 h 719136"/>
              <a:gd name="connsiteX5" fmla="*/ 9153196 w 9153196"/>
              <a:gd name="connsiteY5" fmla="*/ 0 h 719136"/>
              <a:gd name="connsiteX6" fmla="*/ 52 w 9153196"/>
              <a:gd name="connsiteY6" fmla="*/ 1284 h 719136"/>
              <a:gd name="connsiteX0" fmla="*/ 17 w 9162305"/>
              <a:gd name="connsiteY0" fmla="*/ 0 h 775764"/>
              <a:gd name="connsiteX1" fmla="*/ 9109 w 9162305"/>
              <a:gd name="connsiteY1" fmla="*/ 775764 h 775764"/>
              <a:gd name="connsiteX2" fmla="*/ 2990105 w 9162305"/>
              <a:gd name="connsiteY2" fmla="*/ 254748 h 775764"/>
              <a:gd name="connsiteX3" fmla="*/ 6748289 w 9162305"/>
              <a:gd name="connsiteY3" fmla="*/ 611364 h 775764"/>
              <a:gd name="connsiteX4" fmla="*/ 9153161 w 9162305"/>
              <a:gd name="connsiteY4" fmla="*/ 401052 h 775764"/>
              <a:gd name="connsiteX5" fmla="*/ 9162305 w 9162305"/>
              <a:gd name="connsiteY5" fmla="*/ 56628 h 775764"/>
              <a:gd name="connsiteX6" fmla="*/ 17 w 9162305"/>
              <a:gd name="connsiteY6" fmla="*/ 0 h 775764"/>
              <a:gd name="connsiteX0" fmla="*/ 17 w 9162305"/>
              <a:gd name="connsiteY0" fmla="*/ 0 h 821484"/>
              <a:gd name="connsiteX1" fmla="*/ 9109 w 9162305"/>
              <a:gd name="connsiteY1" fmla="*/ 821484 h 821484"/>
              <a:gd name="connsiteX2" fmla="*/ 2990105 w 9162305"/>
              <a:gd name="connsiteY2" fmla="*/ 300468 h 821484"/>
              <a:gd name="connsiteX3" fmla="*/ 6748289 w 9162305"/>
              <a:gd name="connsiteY3" fmla="*/ 657084 h 821484"/>
              <a:gd name="connsiteX4" fmla="*/ 9153161 w 9162305"/>
              <a:gd name="connsiteY4" fmla="*/ 446772 h 821484"/>
              <a:gd name="connsiteX5" fmla="*/ 9162305 w 9162305"/>
              <a:gd name="connsiteY5" fmla="*/ 102348 h 821484"/>
              <a:gd name="connsiteX6" fmla="*/ 17 w 9162305"/>
              <a:gd name="connsiteY6" fmla="*/ 0 h 821484"/>
              <a:gd name="connsiteX0" fmla="*/ 17 w 9162305"/>
              <a:gd name="connsiteY0" fmla="*/ 0 h 848916"/>
              <a:gd name="connsiteX1" fmla="*/ 9109 w 9162305"/>
              <a:gd name="connsiteY1" fmla="*/ 848916 h 848916"/>
              <a:gd name="connsiteX2" fmla="*/ 2990105 w 9162305"/>
              <a:gd name="connsiteY2" fmla="*/ 327900 h 848916"/>
              <a:gd name="connsiteX3" fmla="*/ 6748289 w 9162305"/>
              <a:gd name="connsiteY3" fmla="*/ 684516 h 848916"/>
              <a:gd name="connsiteX4" fmla="*/ 9153161 w 9162305"/>
              <a:gd name="connsiteY4" fmla="*/ 474204 h 848916"/>
              <a:gd name="connsiteX5" fmla="*/ 9162305 w 9162305"/>
              <a:gd name="connsiteY5" fmla="*/ 129780 h 848916"/>
              <a:gd name="connsiteX6" fmla="*/ 17 w 9162305"/>
              <a:gd name="connsiteY6" fmla="*/ 0 h 848916"/>
              <a:gd name="connsiteX0" fmla="*/ 17 w 9171449"/>
              <a:gd name="connsiteY0" fmla="*/ 0 h 864156"/>
              <a:gd name="connsiteX1" fmla="*/ 18253 w 9171449"/>
              <a:gd name="connsiteY1" fmla="*/ 864156 h 864156"/>
              <a:gd name="connsiteX2" fmla="*/ 2999249 w 9171449"/>
              <a:gd name="connsiteY2" fmla="*/ 343140 h 864156"/>
              <a:gd name="connsiteX3" fmla="*/ 6757433 w 9171449"/>
              <a:gd name="connsiteY3" fmla="*/ 699756 h 864156"/>
              <a:gd name="connsiteX4" fmla="*/ 9162305 w 9171449"/>
              <a:gd name="connsiteY4" fmla="*/ 489444 h 864156"/>
              <a:gd name="connsiteX5" fmla="*/ 9171449 w 9171449"/>
              <a:gd name="connsiteY5" fmla="*/ 145020 h 864156"/>
              <a:gd name="connsiteX6" fmla="*/ 17 w 9171449"/>
              <a:gd name="connsiteY6" fmla="*/ 0 h 864156"/>
              <a:gd name="connsiteX0" fmla="*/ 17 w 9189737"/>
              <a:gd name="connsiteY0" fmla="*/ 0 h 952548"/>
              <a:gd name="connsiteX1" fmla="*/ 36541 w 9189737"/>
              <a:gd name="connsiteY1" fmla="*/ 952548 h 952548"/>
              <a:gd name="connsiteX2" fmla="*/ 3017537 w 9189737"/>
              <a:gd name="connsiteY2" fmla="*/ 431532 h 952548"/>
              <a:gd name="connsiteX3" fmla="*/ 6775721 w 9189737"/>
              <a:gd name="connsiteY3" fmla="*/ 788148 h 952548"/>
              <a:gd name="connsiteX4" fmla="*/ 9180593 w 9189737"/>
              <a:gd name="connsiteY4" fmla="*/ 577836 h 952548"/>
              <a:gd name="connsiteX5" fmla="*/ 9189737 w 9189737"/>
              <a:gd name="connsiteY5" fmla="*/ 233412 h 952548"/>
              <a:gd name="connsiteX6" fmla="*/ 17 w 9189737"/>
              <a:gd name="connsiteY6" fmla="*/ 0 h 952548"/>
              <a:gd name="connsiteX0" fmla="*/ 17 w 9171449"/>
              <a:gd name="connsiteY0" fmla="*/ 0 h 909876"/>
              <a:gd name="connsiteX1" fmla="*/ 18253 w 9171449"/>
              <a:gd name="connsiteY1" fmla="*/ 909876 h 909876"/>
              <a:gd name="connsiteX2" fmla="*/ 2999249 w 9171449"/>
              <a:gd name="connsiteY2" fmla="*/ 388860 h 909876"/>
              <a:gd name="connsiteX3" fmla="*/ 6757433 w 9171449"/>
              <a:gd name="connsiteY3" fmla="*/ 745476 h 909876"/>
              <a:gd name="connsiteX4" fmla="*/ 9162305 w 9171449"/>
              <a:gd name="connsiteY4" fmla="*/ 535164 h 909876"/>
              <a:gd name="connsiteX5" fmla="*/ 9171449 w 9171449"/>
              <a:gd name="connsiteY5" fmla="*/ 190740 h 909876"/>
              <a:gd name="connsiteX6" fmla="*/ 17 w 9171449"/>
              <a:gd name="connsiteY6" fmla="*/ 0 h 909876"/>
              <a:gd name="connsiteX0" fmla="*/ 17 w 9180593"/>
              <a:gd name="connsiteY0" fmla="*/ 13476 h 923352"/>
              <a:gd name="connsiteX1" fmla="*/ 18253 w 9180593"/>
              <a:gd name="connsiteY1" fmla="*/ 923352 h 923352"/>
              <a:gd name="connsiteX2" fmla="*/ 2999249 w 9180593"/>
              <a:gd name="connsiteY2" fmla="*/ 402336 h 923352"/>
              <a:gd name="connsiteX3" fmla="*/ 6757433 w 9180593"/>
              <a:gd name="connsiteY3" fmla="*/ 758952 h 923352"/>
              <a:gd name="connsiteX4" fmla="*/ 9162305 w 9180593"/>
              <a:gd name="connsiteY4" fmla="*/ 548640 h 923352"/>
              <a:gd name="connsiteX5" fmla="*/ 9180593 w 9180593"/>
              <a:gd name="connsiteY5" fmla="*/ 0 h 923352"/>
              <a:gd name="connsiteX6" fmla="*/ 17 w 9180593"/>
              <a:gd name="connsiteY6" fmla="*/ 13476 h 923352"/>
              <a:gd name="connsiteX0" fmla="*/ 17 w 9189737"/>
              <a:gd name="connsiteY0" fmla="*/ 0 h 909876"/>
              <a:gd name="connsiteX1" fmla="*/ 18253 w 9189737"/>
              <a:gd name="connsiteY1" fmla="*/ 909876 h 909876"/>
              <a:gd name="connsiteX2" fmla="*/ 2999249 w 9189737"/>
              <a:gd name="connsiteY2" fmla="*/ 388860 h 909876"/>
              <a:gd name="connsiteX3" fmla="*/ 6757433 w 9189737"/>
              <a:gd name="connsiteY3" fmla="*/ 745476 h 909876"/>
              <a:gd name="connsiteX4" fmla="*/ 9162305 w 9189737"/>
              <a:gd name="connsiteY4" fmla="*/ 535164 h 909876"/>
              <a:gd name="connsiteX5" fmla="*/ 9189737 w 9189737"/>
              <a:gd name="connsiteY5" fmla="*/ 10908 h 909876"/>
              <a:gd name="connsiteX6" fmla="*/ 17 w 9189737"/>
              <a:gd name="connsiteY6" fmla="*/ 0 h 909876"/>
              <a:gd name="connsiteX0" fmla="*/ 0 w 9189720"/>
              <a:gd name="connsiteY0" fmla="*/ 0 h 909876"/>
              <a:gd name="connsiteX1" fmla="*/ 18236 w 9189720"/>
              <a:gd name="connsiteY1" fmla="*/ 909876 h 909876"/>
              <a:gd name="connsiteX2" fmla="*/ 2999232 w 9189720"/>
              <a:gd name="connsiteY2" fmla="*/ 388860 h 909876"/>
              <a:gd name="connsiteX3" fmla="*/ 6757416 w 9189720"/>
              <a:gd name="connsiteY3" fmla="*/ 745476 h 909876"/>
              <a:gd name="connsiteX4" fmla="*/ 9162288 w 9189720"/>
              <a:gd name="connsiteY4" fmla="*/ 535164 h 909876"/>
              <a:gd name="connsiteX5" fmla="*/ 9189720 w 9189720"/>
              <a:gd name="connsiteY5" fmla="*/ 10908 h 909876"/>
              <a:gd name="connsiteX6" fmla="*/ 0 w 9189720"/>
              <a:gd name="connsiteY6" fmla="*/ 0 h 909876"/>
              <a:gd name="connsiteX0" fmla="*/ 0 w 9162288"/>
              <a:gd name="connsiteY0" fmla="*/ 1971 h 911847"/>
              <a:gd name="connsiteX1" fmla="*/ 18236 w 9162288"/>
              <a:gd name="connsiteY1" fmla="*/ 911847 h 911847"/>
              <a:gd name="connsiteX2" fmla="*/ 2999232 w 9162288"/>
              <a:gd name="connsiteY2" fmla="*/ 390831 h 911847"/>
              <a:gd name="connsiteX3" fmla="*/ 6757416 w 9162288"/>
              <a:gd name="connsiteY3" fmla="*/ 747447 h 911847"/>
              <a:gd name="connsiteX4" fmla="*/ 9162288 w 9162288"/>
              <a:gd name="connsiteY4" fmla="*/ 537135 h 911847"/>
              <a:gd name="connsiteX5" fmla="*/ 9161386 w 9162288"/>
              <a:gd name="connsiteY5" fmla="*/ 0 h 911847"/>
              <a:gd name="connsiteX6" fmla="*/ 0 w 9162288"/>
              <a:gd name="connsiteY6" fmla="*/ 1971 h 911847"/>
              <a:gd name="connsiteX0" fmla="*/ 20401 w 9144052"/>
              <a:gd name="connsiteY0" fmla="*/ 32880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0401 w 9144052"/>
              <a:gd name="connsiteY6" fmla="*/ 32880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371 w 9144052"/>
              <a:gd name="connsiteY6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371 w 9144052"/>
              <a:gd name="connsiteY6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9144052 w 9144052"/>
              <a:gd name="connsiteY3" fmla="*/ 537135 h 911847"/>
              <a:gd name="connsiteX4" fmla="*/ 9143150 w 9144052"/>
              <a:gd name="connsiteY4" fmla="*/ 0 h 911847"/>
              <a:gd name="connsiteX5" fmla="*/ 2371 w 9144052"/>
              <a:gd name="connsiteY5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3361996 w 9144052"/>
              <a:gd name="connsiteY2" fmla="*/ 390831 h 911847"/>
              <a:gd name="connsiteX3" fmla="*/ 9144052 w 9144052"/>
              <a:gd name="connsiteY3" fmla="*/ 537135 h 911847"/>
              <a:gd name="connsiteX4" fmla="*/ 9143150 w 9144052"/>
              <a:gd name="connsiteY4" fmla="*/ 0 h 911847"/>
              <a:gd name="connsiteX5" fmla="*/ 2371 w 9144052"/>
              <a:gd name="connsiteY5" fmla="*/ 1971 h 911847"/>
              <a:gd name="connsiteX0" fmla="*/ 2371 w 9144052"/>
              <a:gd name="connsiteY0" fmla="*/ 1971 h 1193400"/>
              <a:gd name="connsiteX1" fmla="*/ 0 w 9144052"/>
              <a:gd name="connsiteY1" fmla="*/ 911847 h 1193400"/>
              <a:gd name="connsiteX2" fmla="*/ 3361996 w 9144052"/>
              <a:gd name="connsiteY2" fmla="*/ 390831 h 1193400"/>
              <a:gd name="connsiteX3" fmla="*/ 9144052 w 9144052"/>
              <a:gd name="connsiteY3" fmla="*/ 537135 h 1193400"/>
              <a:gd name="connsiteX4" fmla="*/ 9143150 w 9144052"/>
              <a:gd name="connsiteY4" fmla="*/ 0 h 1193400"/>
              <a:gd name="connsiteX5" fmla="*/ 2371 w 9144052"/>
              <a:gd name="connsiteY5" fmla="*/ 1971 h 1193400"/>
              <a:gd name="connsiteX0" fmla="*/ 2371 w 9144052"/>
              <a:gd name="connsiteY0" fmla="*/ 1971 h 1125725"/>
              <a:gd name="connsiteX1" fmla="*/ 0 w 9144052"/>
              <a:gd name="connsiteY1" fmla="*/ 911847 h 1125725"/>
              <a:gd name="connsiteX2" fmla="*/ 3361996 w 9144052"/>
              <a:gd name="connsiteY2" fmla="*/ 390831 h 1125725"/>
              <a:gd name="connsiteX3" fmla="*/ 9144052 w 9144052"/>
              <a:gd name="connsiteY3" fmla="*/ 537135 h 1125725"/>
              <a:gd name="connsiteX4" fmla="*/ 9143150 w 9144052"/>
              <a:gd name="connsiteY4" fmla="*/ 0 h 1125725"/>
              <a:gd name="connsiteX5" fmla="*/ 2371 w 9144052"/>
              <a:gd name="connsiteY5" fmla="*/ 1971 h 1125725"/>
              <a:gd name="connsiteX0" fmla="*/ 2371 w 9144052"/>
              <a:gd name="connsiteY0" fmla="*/ 1971 h 1244834"/>
              <a:gd name="connsiteX1" fmla="*/ 0 w 9144052"/>
              <a:gd name="connsiteY1" fmla="*/ 911847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863120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343523 w 9144052"/>
              <a:gd name="connsiteY2" fmla="*/ 315034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114923 w 9144052"/>
              <a:gd name="connsiteY2" fmla="*/ 315034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4052" h="1282732">
                <a:moveTo>
                  <a:pt x="2371" y="1971"/>
                </a:moveTo>
                <a:cubicBezTo>
                  <a:pt x="1581" y="305263"/>
                  <a:pt x="790" y="446133"/>
                  <a:pt x="0" y="749425"/>
                </a:cubicBezTo>
                <a:cubicBezTo>
                  <a:pt x="414528" y="587881"/>
                  <a:pt x="1394642" y="355830"/>
                  <a:pt x="3114923" y="315034"/>
                </a:cubicBezTo>
                <a:cubicBezTo>
                  <a:pt x="4835204" y="274238"/>
                  <a:pt x="7500499" y="1282732"/>
                  <a:pt x="9144052" y="537135"/>
                </a:cubicBezTo>
                <a:cubicBezTo>
                  <a:pt x="9143751" y="358090"/>
                  <a:pt x="9143451" y="179045"/>
                  <a:pt x="9143150" y="0"/>
                </a:cubicBezTo>
                <a:lnTo>
                  <a:pt x="2371" y="197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 bwMode="gray">
          <a:xfrm>
            <a:off x="8074152" y="384048"/>
            <a:ext cx="758952" cy="75895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 bwMode="gray">
          <a:xfrm>
            <a:off x="7498080" y="429768"/>
            <a:ext cx="384048" cy="38404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 bwMode="gray">
          <a:xfrm>
            <a:off x="210312" y="210312"/>
            <a:ext cx="832104" cy="832104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">
          <a:xfrm>
            <a:off x="457200" y="649224"/>
            <a:ext cx="8229600" cy="996696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828800"/>
            <a:ext cx="8229600" cy="452628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12403-E39F-479A-A693-DA62CC339C65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5A12B-0B55-4F3A-AC4C-04EA273967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 bwMode="gray">
          <a:xfrm flipV="1">
            <a:off x="0" y="5590646"/>
            <a:ext cx="9150620" cy="1281822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80996 w 9153196"/>
              <a:gd name="connsiteY2" fmla="*/ 960120 h 1862136"/>
              <a:gd name="connsiteX3" fmla="*/ 6739180 w 9153196"/>
              <a:gd name="connsiteY3" fmla="*/ 1316736 h 1862136"/>
              <a:gd name="connsiteX4" fmla="*/ 9144052 w 9153196"/>
              <a:gd name="connsiteY4" fmla="*/ 1106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739180 w 9153196"/>
              <a:gd name="connsiteY3" fmla="*/ 1316736 h 1862136"/>
              <a:gd name="connsiteX4" fmla="*/ 9144052 w 9153196"/>
              <a:gd name="connsiteY4" fmla="*/ 1106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739180 w 9153196"/>
              <a:gd name="connsiteY3" fmla="*/ 13167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6108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610884 h 18621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2999284 w 9153196"/>
              <a:gd name="connsiteY2" fmla="*/ 441960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9144052 w 9153196"/>
              <a:gd name="connsiteY3" fmla="*/ 877824 h 1252536"/>
              <a:gd name="connsiteX4" fmla="*/ 9153196 w 9153196"/>
              <a:gd name="connsiteY4" fmla="*/ 0 h 1252536"/>
              <a:gd name="connsiteX5" fmla="*/ 52 w 9153196"/>
              <a:gd name="connsiteY5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9144052 w 9153196"/>
              <a:gd name="connsiteY3" fmla="*/ 877824 h 1252536"/>
              <a:gd name="connsiteX4" fmla="*/ 9153196 w 9153196"/>
              <a:gd name="connsiteY4" fmla="*/ 0 h 1252536"/>
              <a:gd name="connsiteX5" fmla="*/ 52 w 9153196"/>
              <a:gd name="connsiteY5" fmla="*/ 1284 h 1252536"/>
              <a:gd name="connsiteX0" fmla="*/ 52 w 9153196"/>
              <a:gd name="connsiteY0" fmla="*/ 1284 h 1279374"/>
              <a:gd name="connsiteX1" fmla="*/ 0 w 9153196"/>
              <a:gd name="connsiteY1" fmla="*/ 1252536 h 1279374"/>
              <a:gd name="connsiteX2" fmla="*/ 3620429 w 9153196"/>
              <a:gd name="connsiteY2" fmla="*/ 483524 h 1279374"/>
              <a:gd name="connsiteX3" fmla="*/ 9144052 w 9153196"/>
              <a:gd name="connsiteY3" fmla="*/ 877824 h 1279374"/>
              <a:gd name="connsiteX4" fmla="*/ 9153196 w 9153196"/>
              <a:gd name="connsiteY4" fmla="*/ 0 h 1279374"/>
              <a:gd name="connsiteX5" fmla="*/ 52 w 9153196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0429 w 9150620"/>
              <a:gd name="connsiteY2" fmla="*/ 48352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41211 w 9150620"/>
              <a:gd name="connsiteY2" fmla="*/ 459690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41211 w 9150620"/>
              <a:gd name="connsiteY2" fmla="*/ 459690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52536"/>
              <a:gd name="connsiteX1" fmla="*/ 0 w 9150620"/>
              <a:gd name="connsiteY1" fmla="*/ 1252536 h 1252536"/>
              <a:gd name="connsiteX2" fmla="*/ 3622738 w 9150620"/>
              <a:gd name="connsiteY2" fmla="*/ 425264 h 1252536"/>
              <a:gd name="connsiteX3" fmla="*/ 9144052 w 9150620"/>
              <a:gd name="connsiteY3" fmla="*/ 877824 h 1252536"/>
              <a:gd name="connsiteX4" fmla="*/ 9150620 w 9150620"/>
              <a:gd name="connsiteY4" fmla="*/ 0 h 1252536"/>
              <a:gd name="connsiteX5" fmla="*/ 52 w 9150620"/>
              <a:gd name="connsiteY5" fmla="*/ 1284 h 1252536"/>
              <a:gd name="connsiteX0" fmla="*/ 52 w 9150620"/>
              <a:gd name="connsiteY0" fmla="*/ 1284 h 1252536"/>
              <a:gd name="connsiteX1" fmla="*/ 0 w 9150620"/>
              <a:gd name="connsiteY1" fmla="*/ 1252536 h 1252536"/>
              <a:gd name="connsiteX2" fmla="*/ 3622738 w 9150620"/>
              <a:gd name="connsiteY2" fmla="*/ 425264 h 1252536"/>
              <a:gd name="connsiteX3" fmla="*/ 9144052 w 9150620"/>
              <a:gd name="connsiteY3" fmla="*/ 877824 h 1252536"/>
              <a:gd name="connsiteX4" fmla="*/ 9150620 w 9150620"/>
              <a:gd name="connsiteY4" fmla="*/ 0 h 1252536"/>
              <a:gd name="connsiteX5" fmla="*/ 52 w 9150620"/>
              <a:gd name="connsiteY5" fmla="*/ 1284 h 1252536"/>
              <a:gd name="connsiteX0" fmla="*/ 52 w 9150620"/>
              <a:gd name="connsiteY0" fmla="*/ 1284 h 1340282"/>
              <a:gd name="connsiteX1" fmla="*/ 0 w 9150620"/>
              <a:gd name="connsiteY1" fmla="*/ 1252536 h 1340282"/>
              <a:gd name="connsiteX2" fmla="*/ 3622738 w 9150620"/>
              <a:gd name="connsiteY2" fmla="*/ 425264 h 1340282"/>
              <a:gd name="connsiteX3" fmla="*/ 9144052 w 9150620"/>
              <a:gd name="connsiteY3" fmla="*/ 877824 h 1340282"/>
              <a:gd name="connsiteX4" fmla="*/ 9150620 w 9150620"/>
              <a:gd name="connsiteY4" fmla="*/ 0 h 1340282"/>
              <a:gd name="connsiteX5" fmla="*/ 52 w 9150620"/>
              <a:gd name="connsiteY5" fmla="*/ 1284 h 1340282"/>
              <a:gd name="connsiteX0" fmla="*/ 52 w 9150620"/>
              <a:gd name="connsiteY0" fmla="*/ 1284 h 1470041"/>
              <a:gd name="connsiteX1" fmla="*/ 0 w 9150620"/>
              <a:gd name="connsiteY1" fmla="*/ 1252536 h 1470041"/>
              <a:gd name="connsiteX2" fmla="*/ 3622738 w 9150620"/>
              <a:gd name="connsiteY2" fmla="*/ 425264 h 1470041"/>
              <a:gd name="connsiteX3" fmla="*/ 9144052 w 9150620"/>
              <a:gd name="connsiteY3" fmla="*/ 877824 h 1470041"/>
              <a:gd name="connsiteX4" fmla="*/ 9150620 w 9150620"/>
              <a:gd name="connsiteY4" fmla="*/ 0 h 1470041"/>
              <a:gd name="connsiteX5" fmla="*/ 52 w 9150620"/>
              <a:gd name="connsiteY5" fmla="*/ 1284 h 1470041"/>
              <a:gd name="connsiteX0" fmla="*/ 52 w 9150620"/>
              <a:gd name="connsiteY0" fmla="*/ 1284 h 1470041"/>
              <a:gd name="connsiteX1" fmla="*/ 0 w 9150620"/>
              <a:gd name="connsiteY1" fmla="*/ 1252536 h 1470041"/>
              <a:gd name="connsiteX2" fmla="*/ 3622738 w 9150620"/>
              <a:gd name="connsiteY2" fmla="*/ 425264 h 1470041"/>
              <a:gd name="connsiteX3" fmla="*/ 9144052 w 9150620"/>
              <a:gd name="connsiteY3" fmla="*/ 877824 h 1470041"/>
              <a:gd name="connsiteX4" fmla="*/ 9150620 w 9150620"/>
              <a:gd name="connsiteY4" fmla="*/ 0 h 1470041"/>
              <a:gd name="connsiteX5" fmla="*/ 52 w 9150620"/>
              <a:gd name="connsiteY5" fmla="*/ 1284 h 1470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0620" h="1470041">
                <a:moveTo>
                  <a:pt x="52" y="1284"/>
                </a:moveTo>
                <a:cubicBezTo>
                  <a:pt x="35" y="491948"/>
                  <a:pt x="17" y="761872"/>
                  <a:pt x="0" y="1252536"/>
                </a:cubicBezTo>
                <a:cubicBezTo>
                  <a:pt x="304800" y="1097088"/>
                  <a:pt x="1803165" y="328826"/>
                  <a:pt x="3622738" y="425264"/>
                </a:cubicBezTo>
                <a:cubicBezTo>
                  <a:pt x="5442311" y="521702"/>
                  <a:pt x="6970396" y="1470041"/>
                  <a:pt x="9144052" y="877824"/>
                </a:cubicBezTo>
                <a:cubicBezTo>
                  <a:pt x="9146241" y="585216"/>
                  <a:pt x="9148431" y="292608"/>
                  <a:pt x="9150620" y="0"/>
                </a:cubicBezTo>
                <a:lnTo>
                  <a:pt x="52" y="1284"/>
                </a:lnTo>
                <a:close/>
              </a:path>
            </a:pathLst>
          </a:cu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 bwMode="invGray">
          <a:xfrm flipV="1">
            <a:off x="-52" y="5780270"/>
            <a:ext cx="9144052" cy="1094171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763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763284 h 1481136"/>
              <a:gd name="connsiteX0" fmla="*/ 52 w 9153196"/>
              <a:gd name="connsiteY0" fmla="*/ 1284 h 719136"/>
              <a:gd name="connsiteX1" fmla="*/ 0 w 9153196"/>
              <a:gd name="connsiteY1" fmla="*/ 719136 h 719136"/>
              <a:gd name="connsiteX2" fmla="*/ 2980996 w 9153196"/>
              <a:gd name="connsiteY2" fmla="*/ 198120 h 719136"/>
              <a:gd name="connsiteX3" fmla="*/ 6739180 w 9153196"/>
              <a:gd name="connsiteY3" fmla="*/ 554736 h 719136"/>
              <a:gd name="connsiteX4" fmla="*/ 9144052 w 9153196"/>
              <a:gd name="connsiteY4" fmla="*/ 344424 h 719136"/>
              <a:gd name="connsiteX5" fmla="*/ 9153196 w 9153196"/>
              <a:gd name="connsiteY5" fmla="*/ 0 h 719136"/>
              <a:gd name="connsiteX6" fmla="*/ 52 w 9153196"/>
              <a:gd name="connsiteY6" fmla="*/ 1284 h 719136"/>
              <a:gd name="connsiteX0" fmla="*/ 17 w 9162305"/>
              <a:gd name="connsiteY0" fmla="*/ 0 h 775764"/>
              <a:gd name="connsiteX1" fmla="*/ 9109 w 9162305"/>
              <a:gd name="connsiteY1" fmla="*/ 775764 h 775764"/>
              <a:gd name="connsiteX2" fmla="*/ 2990105 w 9162305"/>
              <a:gd name="connsiteY2" fmla="*/ 254748 h 775764"/>
              <a:gd name="connsiteX3" fmla="*/ 6748289 w 9162305"/>
              <a:gd name="connsiteY3" fmla="*/ 611364 h 775764"/>
              <a:gd name="connsiteX4" fmla="*/ 9153161 w 9162305"/>
              <a:gd name="connsiteY4" fmla="*/ 401052 h 775764"/>
              <a:gd name="connsiteX5" fmla="*/ 9162305 w 9162305"/>
              <a:gd name="connsiteY5" fmla="*/ 56628 h 775764"/>
              <a:gd name="connsiteX6" fmla="*/ 17 w 9162305"/>
              <a:gd name="connsiteY6" fmla="*/ 0 h 775764"/>
              <a:gd name="connsiteX0" fmla="*/ 17 w 9162305"/>
              <a:gd name="connsiteY0" fmla="*/ 0 h 821484"/>
              <a:gd name="connsiteX1" fmla="*/ 9109 w 9162305"/>
              <a:gd name="connsiteY1" fmla="*/ 821484 h 821484"/>
              <a:gd name="connsiteX2" fmla="*/ 2990105 w 9162305"/>
              <a:gd name="connsiteY2" fmla="*/ 300468 h 821484"/>
              <a:gd name="connsiteX3" fmla="*/ 6748289 w 9162305"/>
              <a:gd name="connsiteY3" fmla="*/ 657084 h 821484"/>
              <a:gd name="connsiteX4" fmla="*/ 9153161 w 9162305"/>
              <a:gd name="connsiteY4" fmla="*/ 446772 h 821484"/>
              <a:gd name="connsiteX5" fmla="*/ 9162305 w 9162305"/>
              <a:gd name="connsiteY5" fmla="*/ 102348 h 821484"/>
              <a:gd name="connsiteX6" fmla="*/ 17 w 9162305"/>
              <a:gd name="connsiteY6" fmla="*/ 0 h 821484"/>
              <a:gd name="connsiteX0" fmla="*/ 17 w 9162305"/>
              <a:gd name="connsiteY0" fmla="*/ 0 h 848916"/>
              <a:gd name="connsiteX1" fmla="*/ 9109 w 9162305"/>
              <a:gd name="connsiteY1" fmla="*/ 848916 h 848916"/>
              <a:gd name="connsiteX2" fmla="*/ 2990105 w 9162305"/>
              <a:gd name="connsiteY2" fmla="*/ 327900 h 848916"/>
              <a:gd name="connsiteX3" fmla="*/ 6748289 w 9162305"/>
              <a:gd name="connsiteY3" fmla="*/ 684516 h 848916"/>
              <a:gd name="connsiteX4" fmla="*/ 9153161 w 9162305"/>
              <a:gd name="connsiteY4" fmla="*/ 474204 h 848916"/>
              <a:gd name="connsiteX5" fmla="*/ 9162305 w 9162305"/>
              <a:gd name="connsiteY5" fmla="*/ 129780 h 848916"/>
              <a:gd name="connsiteX6" fmla="*/ 17 w 9162305"/>
              <a:gd name="connsiteY6" fmla="*/ 0 h 848916"/>
              <a:gd name="connsiteX0" fmla="*/ 17 w 9171449"/>
              <a:gd name="connsiteY0" fmla="*/ 0 h 864156"/>
              <a:gd name="connsiteX1" fmla="*/ 18253 w 9171449"/>
              <a:gd name="connsiteY1" fmla="*/ 864156 h 864156"/>
              <a:gd name="connsiteX2" fmla="*/ 2999249 w 9171449"/>
              <a:gd name="connsiteY2" fmla="*/ 343140 h 864156"/>
              <a:gd name="connsiteX3" fmla="*/ 6757433 w 9171449"/>
              <a:gd name="connsiteY3" fmla="*/ 699756 h 864156"/>
              <a:gd name="connsiteX4" fmla="*/ 9162305 w 9171449"/>
              <a:gd name="connsiteY4" fmla="*/ 489444 h 864156"/>
              <a:gd name="connsiteX5" fmla="*/ 9171449 w 9171449"/>
              <a:gd name="connsiteY5" fmla="*/ 145020 h 864156"/>
              <a:gd name="connsiteX6" fmla="*/ 17 w 9171449"/>
              <a:gd name="connsiteY6" fmla="*/ 0 h 864156"/>
              <a:gd name="connsiteX0" fmla="*/ 17 w 9189737"/>
              <a:gd name="connsiteY0" fmla="*/ 0 h 952548"/>
              <a:gd name="connsiteX1" fmla="*/ 36541 w 9189737"/>
              <a:gd name="connsiteY1" fmla="*/ 952548 h 952548"/>
              <a:gd name="connsiteX2" fmla="*/ 3017537 w 9189737"/>
              <a:gd name="connsiteY2" fmla="*/ 431532 h 952548"/>
              <a:gd name="connsiteX3" fmla="*/ 6775721 w 9189737"/>
              <a:gd name="connsiteY3" fmla="*/ 788148 h 952548"/>
              <a:gd name="connsiteX4" fmla="*/ 9180593 w 9189737"/>
              <a:gd name="connsiteY4" fmla="*/ 577836 h 952548"/>
              <a:gd name="connsiteX5" fmla="*/ 9189737 w 9189737"/>
              <a:gd name="connsiteY5" fmla="*/ 233412 h 952548"/>
              <a:gd name="connsiteX6" fmla="*/ 17 w 9189737"/>
              <a:gd name="connsiteY6" fmla="*/ 0 h 952548"/>
              <a:gd name="connsiteX0" fmla="*/ 17 w 9171449"/>
              <a:gd name="connsiteY0" fmla="*/ 0 h 909876"/>
              <a:gd name="connsiteX1" fmla="*/ 18253 w 9171449"/>
              <a:gd name="connsiteY1" fmla="*/ 909876 h 909876"/>
              <a:gd name="connsiteX2" fmla="*/ 2999249 w 9171449"/>
              <a:gd name="connsiteY2" fmla="*/ 388860 h 909876"/>
              <a:gd name="connsiteX3" fmla="*/ 6757433 w 9171449"/>
              <a:gd name="connsiteY3" fmla="*/ 745476 h 909876"/>
              <a:gd name="connsiteX4" fmla="*/ 9162305 w 9171449"/>
              <a:gd name="connsiteY4" fmla="*/ 535164 h 909876"/>
              <a:gd name="connsiteX5" fmla="*/ 9171449 w 9171449"/>
              <a:gd name="connsiteY5" fmla="*/ 190740 h 909876"/>
              <a:gd name="connsiteX6" fmla="*/ 17 w 9171449"/>
              <a:gd name="connsiteY6" fmla="*/ 0 h 909876"/>
              <a:gd name="connsiteX0" fmla="*/ 17 w 9180593"/>
              <a:gd name="connsiteY0" fmla="*/ 13476 h 923352"/>
              <a:gd name="connsiteX1" fmla="*/ 18253 w 9180593"/>
              <a:gd name="connsiteY1" fmla="*/ 923352 h 923352"/>
              <a:gd name="connsiteX2" fmla="*/ 2999249 w 9180593"/>
              <a:gd name="connsiteY2" fmla="*/ 402336 h 923352"/>
              <a:gd name="connsiteX3" fmla="*/ 6757433 w 9180593"/>
              <a:gd name="connsiteY3" fmla="*/ 758952 h 923352"/>
              <a:gd name="connsiteX4" fmla="*/ 9162305 w 9180593"/>
              <a:gd name="connsiteY4" fmla="*/ 548640 h 923352"/>
              <a:gd name="connsiteX5" fmla="*/ 9180593 w 9180593"/>
              <a:gd name="connsiteY5" fmla="*/ 0 h 923352"/>
              <a:gd name="connsiteX6" fmla="*/ 17 w 9180593"/>
              <a:gd name="connsiteY6" fmla="*/ 13476 h 923352"/>
              <a:gd name="connsiteX0" fmla="*/ 17 w 9189737"/>
              <a:gd name="connsiteY0" fmla="*/ 0 h 909876"/>
              <a:gd name="connsiteX1" fmla="*/ 18253 w 9189737"/>
              <a:gd name="connsiteY1" fmla="*/ 909876 h 909876"/>
              <a:gd name="connsiteX2" fmla="*/ 2999249 w 9189737"/>
              <a:gd name="connsiteY2" fmla="*/ 388860 h 909876"/>
              <a:gd name="connsiteX3" fmla="*/ 6757433 w 9189737"/>
              <a:gd name="connsiteY3" fmla="*/ 745476 h 909876"/>
              <a:gd name="connsiteX4" fmla="*/ 9162305 w 9189737"/>
              <a:gd name="connsiteY4" fmla="*/ 535164 h 909876"/>
              <a:gd name="connsiteX5" fmla="*/ 9189737 w 9189737"/>
              <a:gd name="connsiteY5" fmla="*/ 10908 h 909876"/>
              <a:gd name="connsiteX6" fmla="*/ 17 w 9189737"/>
              <a:gd name="connsiteY6" fmla="*/ 0 h 909876"/>
              <a:gd name="connsiteX0" fmla="*/ 0 w 9189720"/>
              <a:gd name="connsiteY0" fmla="*/ 0 h 909876"/>
              <a:gd name="connsiteX1" fmla="*/ 18236 w 9189720"/>
              <a:gd name="connsiteY1" fmla="*/ 909876 h 909876"/>
              <a:gd name="connsiteX2" fmla="*/ 2999232 w 9189720"/>
              <a:gd name="connsiteY2" fmla="*/ 388860 h 909876"/>
              <a:gd name="connsiteX3" fmla="*/ 6757416 w 9189720"/>
              <a:gd name="connsiteY3" fmla="*/ 745476 h 909876"/>
              <a:gd name="connsiteX4" fmla="*/ 9162288 w 9189720"/>
              <a:gd name="connsiteY4" fmla="*/ 535164 h 909876"/>
              <a:gd name="connsiteX5" fmla="*/ 9189720 w 9189720"/>
              <a:gd name="connsiteY5" fmla="*/ 10908 h 909876"/>
              <a:gd name="connsiteX6" fmla="*/ 0 w 9189720"/>
              <a:gd name="connsiteY6" fmla="*/ 0 h 909876"/>
              <a:gd name="connsiteX0" fmla="*/ 0 w 9162288"/>
              <a:gd name="connsiteY0" fmla="*/ 1971 h 911847"/>
              <a:gd name="connsiteX1" fmla="*/ 18236 w 9162288"/>
              <a:gd name="connsiteY1" fmla="*/ 911847 h 911847"/>
              <a:gd name="connsiteX2" fmla="*/ 2999232 w 9162288"/>
              <a:gd name="connsiteY2" fmla="*/ 390831 h 911847"/>
              <a:gd name="connsiteX3" fmla="*/ 6757416 w 9162288"/>
              <a:gd name="connsiteY3" fmla="*/ 747447 h 911847"/>
              <a:gd name="connsiteX4" fmla="*/ 9162288 w 9162288"/>
              <a:gd name="connsiteY4" fmla="*/ 537135 h 911847"/>
              <a:gd name="connsiteX5" fmla="*/ 9161386 w 9162288"/>
              <a:gd name="connsiteY5" fmla="*/ 0 h 911847"/>
              <a:gd name="connsiteX6" fmla="*/ 0 w 9162288"/>
              <a:gd name="connsiteY6" fmla="*/ 1971 h 911847"/>
              <a:gd name="connsiteX0" fmla="*/ 20401 w 9144052"/>
              <a:gd name="connsiteY0" fmla="*/ 32880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0401 w 9144052"/>
              <a:gd name="connsiteY6" fmla="*/ 32880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371 w 9144052"/>
              <a:gd name="connsiteY6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371 w 9144052"/>
              <a:gd name="connsiteY6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9144052 w 9144052"/>
              <a:gd name="connsiteY3" fmla="*/ 537135 h 911847"/>
              <a:gd name="connsiteX4" fmla="*/ 9143150 w 9144052"/>
              <a:gd name="connsiteY4" fmla="*/ 0 h 911847"/>
              <a:gd name="connsiteX5" fmla="*/ 2371 w 9144052"/>
              <a:gd name="connsiteY5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3361996 w 9144052"/>
              <a:gd name="connsiteY2" fmla="*/ 390831 h 911847"/>
              <a:gd name="connsiteX3" fmla="*/ 9144052 w 9144052"/>
              <a:gd name="connsiteY3" fmla="*/ 537135 h 911847"/>
              <a:gd name="connsiteX4" fmla="*/ 9143150 w 9144052"/>
              <a:gd name="connsiteY4" fmla="*/ 0 h 911847"/>
              <a:gd name="connsiteX5" fmla="*/ 2371 w 9144052"/>
              <a:gd name="connsiteY5" fmla="*/ 1971 h 911847"/>
              <a:gd name="connsiteX0" fmla="*/ 2371 w 9144052"/>
              <a:gd name="connsiteY0" fmla="*/ 1971 h 1193400"/>
              <a:gd name="connsiteX1" fmla="*/ 0 w 9144052"/>
              <a:gd name="connsiteY1" fmla="*/ 911847 h 1193400"/>
              <a:gd name="connsiteX2" fmla="*/ 3361996 w 9144052"/>
              <a:gd name="connsiteY2" fmla="*/ 390831 h 1193400"/>
              <a:gd name="connsiteX3" fmla="*/ 9144052 w 9144052"/>
              <a:gd name="connsiteY3" fmla="*/ 537135 h 1193400"/>
              <a:gd name="connsiteX4" fmla="*/ 9143150 w 9144052"/>
              <a:gd name="connsiteY4" fmla="*/ 0 h 1193400"/>
              <a:gd name="connsiteX5" fmla="*/ 2371 w 9144052"/>
              <a:gd name="connsiteY5" fmla="*/ 1971 h 1193400"/>
              <a:gd name="connsiteX0" fmla="*/ 2371 w 9144052"/>
              <a:gd name="connsiteY0" fmla="*/ 1971 h 1125725"/>
              <a:gd name="connsiteX1" fmla="*/ 0 w 9144052"/>
              <a:gd name="connsiteY1" fmla="*/ 911847 h 1125725"/>
              <a:gd name="connsiteX2" fmla="*/ 3361996 w 9144052"/>
              <a:gd name="connsiteY2" fmla="*/ 390831 h 1125725"/>
              <a:gd name="connsiteX3" fmla="*/ 9144052 w 9144052"/>
              <a:gd name="connsiteY3" fmla="*/ 537135 h 1125725"/>
              <a:gd name="connsiteX4" fmla="*/ 9143150 w 9144052"/>
              <a:gd name="connsiteY4" fmla="*/ 0 h 1125725"/>
              <a:gd name="connsiteX5" fmla="*/ 2371 w 9144052"/>
              <a:gd name="connsiteY5" fmla="*/ 1971 h 1125725"/>
              <a:gd name="connsiteX0" fmla="*/ 2371 w 9144052"/>
              <a:gd name="connsiteY0" fmla="*/ 1971 h 1244834"/>
              <a:gd name="connsiteX1" fmla="*/ 0 w 9144052"/>
              <a:gd name="connsiteY1" fmla="*/ 911847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863120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343523 w 9144052"/>
              <a:gd name="connsiteY2" fmla="*/ 315034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114923 w 9144052"/>
              <a:gd name="connsiteY2" fmla="*/ 315034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4052" h="1282732">
                <a:moveTo>
                  <a:pt x="2371" y="1971"/>
                </a:moveTo>
                <a:cubicBezTo>
                  <a:pt x="1581" y="305263"/>
                  <a:pt x="790" y="446133"/>
                  <a:pt x="0" y="749425"/>
                </a:cubicBezTo>
                <a:cubicBezTo>
                  <a:pt x="414528" y="587881"/>
                  <a:pt x="1394642" y="355830"/>
                  <a:pt x="3114923" y="315034"/>
                </a:cubicBezTo>
                <a:cubicBezTo>
                  <a:pt x="4835204" y="274238"/>
                  <a:pt x="7500499" y="1282732"/>
                  <a:pt x="9144052" y="537135"/>
                </a:cubicBezTo>
                <a:cubicBezTo>
                  <a:pt x="9143751" y="358090"/>
                  <a:pt x="9143451" y="179045"/>
                  <a:pt x="9143150" y="0"/>
                </a:cubicBezTo>
                <a:lnTo>
                  <a:pt x="2371" y="197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 bwMode="gray">
          <a:xfrm>
            <a:off x="8147304" y="5641848"/>
            <a:ext cx="758952" cy="75895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 bwMode="gray">
          <a:xfrm>
            <a:off x="8641080" y="5212080"/>
            <a:ext cx="384048" cy="38404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 bwMode="gray">
          <a:xfrm>
            <a:off x="283464" y="5641848"/>
            <a:ext cx="832104" cy="832104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54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 bwMode="black">
          <a:xfrm>
            <a:off x="6931152" y="274638"/>
            <a:ext cx="1755648" cy="5669280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327648" cy="569671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8312403-E39F-479A-A693-DA62CC339C65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white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D85A12B-0B55-4F3A-AC4C-04EA273967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gray">
          <a:xfrm>
            <a:off x="457200" y="1801368"/>
            <a:ext cx="8229600" cy="45262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12403-E39F-479A-A693-DA62CC339C65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5A12B-0B55-4F3A-AC4C-04EA273967B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 bwMode="gray">
          <a:xfrm>
            <a:off x="8165592" y="667512"/>
            <a:ext cx="758952" cy="75895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 bwMode="gray">
          <a:xfrm>
            <a:off x="7882128" y="1353312"/>
            <a:ext cx="384048" cy="38404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 bwMode="gray">
          <a:xfrm>
            <a:off x="283464" y="786384"/>
            <a:ext cx="996696" cy="996696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54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 vert="horz" lIns="91440" tIns="45720" rIns="91440" bIns="45720" rtlCol="0" anchor="ctr">
            <a:noAutofit/>
            <a:scene3d>
              <a:camera prst="orthographicFront"/>
              <a:lightRig rig="glow" dir="t">
                <a:rot lat="0" lon="0" rev="5400000"/>
              </a:lightRig>
            </a:scene3d>
            <a:sp3d extrusionH="57150" contourW="12700">
              <a:bevelT w="25400" h="25400"/>
              <a:contourClr>
                <a:schemeClr val="accent1">
                  <a:lumMod val="20000"/>
                  <a:lumOff val="8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600" b="1" kern="1200" smtClean="0">
                <a:ln w="6350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  <a:gradFill flip="none" rotWithShape="1">
                  <a:gsLst>
                    <a:gs pos="0">
                      <a:schemeClr val="accent1">
                        <a:lumMod val="20000"/>
                        <a:lumOff val="80000"/>
                      </a:schemeClr>
                    </a:gs>
                    <a:gs pos="48000">
                      <a:schemeClr val="accent1">
                        <a:lumMod val="60000"/>
                        <a:lumOff val="40000"/>
                      </a:schemeClr>
                    </a:gs>
                    <a:gs pos="57000">
                      <a:schemeClr val="accent1">
                        <a:lumMod val="20000"/>
                        <a:lumOff val="80000"/>
                      </a:schemeClr>
                    </a:gs>
                    <a:gs pos="100000">
                      <a:schemeClr val="accent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80010" dist="40640" dir="5040000" algn="tl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/>
          <p:nvPr/>
        </p:nvSpPr>
        <p:spPr bwMode="gray">
          <a:xfrm>
            <a:off x="0" y="426720"/>
            <a:ext cx="9144000" cy="4526280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0 h 4756452"/>
              <a:gd name="connsiteX1" fmla="*/ 0 w 9153196"/>
              <a:gd name="connsiteY1" fmla="*/ 4756452 h 4756452"/>
              <a:gd name="connsiteX2" fmla="*/ 2980996 w 9153196"/>
              <a:gd name="connsiteY2" fmla="*/ 4235436 h 4756452"/>
              <a:gd name="connsiteX3" fmla="*/ 6739180 w 9153196"/>
              <a:gd name="connsiteY3" fmla="*/ 4592052 h 4756452"/>
              <a:gd name="connsiteX4" fmla="*/ 9144052 w 9153196"/>
              <a:gd name="connsiteY4" fmla="*/ 4381740 h 4756452"/>
              <a:gd name="connsiteX5" fmla="*/ 9153196 w 9153196"/>
              <a:gd name="connsiteY5" fmla="*/ 3275316 h 4756452"/>
              <a:gd name="connsiteX6" fmla="*/ 52 w 9153196"/>
              <a:gd name="connsiteY6" fmla="*/ 0 h 4756452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4236720 h 4757736"/>
              <a:gd name="connsiteX3" fmla="*/ 6739180 w 9153196"/>
              <a:gd name="connsiteY3" fmla="*/ 4593336 h 4757736"/>
              <a:gd name="connsiteX4" fmla="*/ 9144052 w 9153196"/>
              <a:gd name="connsiteY4" fmla="*/ 4383024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4236720 h 4757736"/>
              <a:gd name="connsiteX3" fmla="*/ 6739180 w 9153196"/>
              <a:gd name="connsiteY3" fmla="*/ 4593336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4236720 h 4757736"/>
              <a:gd name="connsiteX3" fmla="*/ 6739180 w 9153196"/>
              <a:gd name="connsiteY3" fmla="*/ 4593336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4236720 h 4757736"/>
              <a:gd name="connsiteX3" fmla="*/ 6739180 w 9153196"/>
              <a:gd name="connsiteY3" fmla="*/ 4593336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3996431 h 4757736"/>
              <a:gd name="connsiteX3" fmla="*/ 6739180 w 9153196"/>
              <a:gd name="connsiteY3" fmla="*/ 4593336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3307 w 9153196"/>
              <a:gd name="connsiteY2" fmla="*/ 3938179 h 4757736"/>
              <a:gd name="connsiteX3" fmla="*/ 6739180 w 9153196"/>
              <a:gd name="connsiteY3" fmla="*/ 4593336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3307 w 9153196"/>
              <a:gd name="connsiteY2" fmla="*/ 3938179 h 4757736"/>
              <a:gd name="connsiteX3" fmla="*/ 6766917 w 9153196"/>
              <a:gd name="connsiteY3" fmla="*/ 4518094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3307 w 9153196"/>
              <a:gd name="connsiteY2" fmla="*/ 3938179 h 4757736"/>
              <a:gd name="connsiteX3" fmla="*/ 6766918 w 9153196"/>
              <a:gd name="connsiteY3" fmla="*/ 4459842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3307 w 9153196"/>
              <a:gd name="connsiteY2" fmla="*/ 3938179 h 4757736"/>
              <a:gd name="connsiteX3" fmla="*/ 6766918 w 9153196"/>
              <a:gd name="connsiteY3" fmla="*/ 4459842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3307 w 9153196"/>
              <a:gd name="connsiteY2" fmla="*/ 3938179 h 4757736"/>
              <a:gd name="connsiteX3" fmla="*/ 6766918 w 9153196"/>
              <a:gd name="connsiteY3" fmla="*/ 4459842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808828"/>
              <a:gd name="connsiteX1" fmla="*/ 0 w 9153196"/>
              <a:gd name="connsiteY1" fmla="*/ 4757736 h 4808828"/>
              <a:gd name="connsiteX2" fmla="*/ 2983307 w 9153196"/>
              <a:gd name="connsiteY2" fmla="*/ 3938179 h 4808828"/>
              <a:gd name="connsiteX3" fmla="*/ 6766918 w 9153196"/>
              <a:gd name="connsiteY3" fmla="*/ 4459842 h 4808828"/>
              <a:gd name="connsiteX4" fmla="*/ 9149297 w 9153196"/>
              <a:gd name="connsiteY4" fmla="*/ 4461355 h 4808828"/>
              <a:gd name="connsiteX5" fmla="*/ 9153196 w 9153196"/>
              <a:gd name="connsiteY5" fmla="*/ 0 h 4808828"/>
              <a:gd name="connsiteX6" fmla="*/ 52 w 9153196"/>
              <a:gd name="connsiteY6" fmla="*/ 1284 h 4808828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3307 w 9153196"/>
              <a:gd name="connsiteY2" fmla="*/ 3938179 h 4757736"/>
              <a:gd name="connsiteX3" fmla="*/ 6766918 w 9153196"/>
              <a:gd name="connsiteY3" fmla="*/ 4459842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3307 w 9153196"/>
              <a:gd name="connsiteY2" fmla="*/ 3938179 h 4757736"/>
              <a:gd name="connsiteX3" fmla="*/ 6766918 w 9153196"/>
              <a:gd name="connsiteY3" fmla="*/ 4459842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3307 w 9153196"/>
              <a:gd name="connsiteY2" fmla="*/ 3938179 h 4757736"/>
              <a:gd name="connsiteX3" fmla="*/ 6766918 w 9153196"/>
              <a:gd name="connsiteY3" fmla="*/ 4459842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3115058 w 9153196"/>
              <a:gd name="connsiteY2" fmla="*/ 3911480 h 4757736"/>
              <a:gd name="connsiteX3" fmla="*/ 6766918 w 9153196"/>
              <a:gd name="connsiteY3" fmla="*/ 4459842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3115058 w 9153196"/>
              <a:gd name="connsiteY2" fmla="*/ 3911480 h 4757736"/>
              <a:gd name="connsiteX3" fmla="*/ 6736870 w 9153196"/>
              <a:gd name="connsiteY3" fmla="*/ 4428289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3115058 w 9153196"/>
              <a:gd name="connsiteY2" fmla="*/ 3911480 h 4757736"/>
              <a:gd name="connsiteX3" fmla="*/ 6736870 w 9153196"/>
              <a:gd name="connsiteY3" fmla="*/ 4428289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3115058 w 9153196"/>
              <a:gd name="connsiteY2" fmla="*/ 3911480 h 4757736"/>
              <a:gd name="connsiteX3" fmla="*/ 6736870 w 9153196"/>
              <a:gd name="connsiteY3" fmla="*/ 4428289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3115058 w 9153196"/>
              <a:gd name="connsiteY2" fmla="*/ 3911480 h 4757736"/>
              <a:gd name="connsiteX3" fmla="*/ 6736870 w 9153196"/>
              <a:gd name="connsiteY3" fmla="*/ 4428289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3115058 w 9153196"/>
              <a:gd name="connsiteY2" fmla="*/ 3911480 h 4757736"/>
              <a:gd name="connsiteX3" fmla="*/ 6736870 w 9153196"/>
              <a:gd name="connsiteY3" fmla="*/ 4428289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53196" h="4757736">
                <a:moveTo>
                  <a:pt x="52" y="1284"/>
                </a:moveTo>
                <a:cubicBezTo>
                  <a:pt x="35" y="491948"/>
                  <a:pt x="17" y="4267072"/>
                  <a:pt x="0" y="4757736"/>
                </a:cubicBezTo>
                <a:cubicBezTo>
                  <a:pt x="402972" y="4559785"/>
                  <a:pt x="1992246" y="3966388"/>
                  <a:pt x="3115058" y="3911480"/>
                </a:cubicBezTo>
                <a:cubicBezTo>
                  <a:pt x="4237870" y="3856572"/>
                  <a:pt x="5939190" y="4331788"/>
                  <a:pt x="6736870" y="4428289"/>
                </a:cubicBezTo>
                <a:cubicBezTo>
                  <a:pt x="7534550" y="4524790"/>
                  <a:pt x="8253185" y="4658343"/>
                  <a:pt x="9149297" y="4461355"/>
                </a:cubicBezTo>
                <a:cubicBezTo>
                  <a:pt x="9150597" y="3000127"/>
                  <a:pt x="9151896" y="1461228"/>
                  <a:pt x="9153196" y="0"/>
                </a:cubicBezTo>
                <a:lnTo>
                  <a:pt x="52" y="1284"/>
                </a:lnTo>
                <a:close/>
              </a:path>
            </a:pathLst>
          </a:cu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 bwMode="invGray">
          <a:xfrm>
            <a:off x="-52" y="0"/>
            <a:ext cx="9144000" cy="4526280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0 h 4756452"/>
              <a:gd name="connsiteX1" fmla="*/ 0 w 9153196"/>
              <a:gd name="connsiteY1" fmla="*/ 4756452 h 4756452"/>
              <a:gd name="connsiteX2" fmla="*/ 2980996 w 9153196"/>
              <a:gd name="connsiteY2" fmla="*/ 4235436 h 4756452"/>
              <a:gd name="connsiteX3" fmla="*/ 6739180 w 9153196"/>
              <a:gd name="connsiteY3" fmla="*/ 4592052 h 4756452"/>
              <a:gd name="connsiteX4" fmla="*/ 9144052 w 9153196"/>
              <a:gd name="connsiteY4" fmla="*/ 4381740 h 4756452"/>
              <a:gd name="connsiteX5" fmla="*/ 9153196 w 9153196"/>
              <a:gd name="connsiteY5" fmla="*/ 3275316 h 4756452"/>
              <a:gd name="connsiteX6" fmla="*/ 52 w 9153196"/>
              <a:gd name="connsiteY6" fmla="*/ 0 h 4756452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4236720 h 4757736"/>
              <a:gd name="connsiteX3" fmla="*/ 6739180 w 9153196"/>
              <a:gd name="connsiteY3" fmla="*/ 4593336 h 4757736"/>
              <a:gd name="connsiteX4" fmla="*/ 9144052 w 9153196"/>
              <a:gd name="connsiteY4" fmla="*/ 4383024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4236720 h 4757736"/>
              <a:gd name="connsiteX3" fmla="*/ 6739180 w 9153196"/>
              <a:gd name="connsiteY3" fmla="*/ 4593336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4236720 h 4757736"/>
              <a:gd name="connsiteX3" fmla="*/ 6739180 w 9153196"/>
              <a:gd name="connsiteY3" fmla="*/ 4593336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4236720 h 4757736"/>
              <a:gd name="connsiteX3" fmla="*/ 6739180 w 9153196"/>
              <a:gd name="connsiteY3" fmla="*/ 4593336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53196" h="4757736">
                <a:moveTo>
                  <a:pt x="52" y="1284"/>
                </a:moveTo>
                <a:cubicBezTo>
                  <a:pt x="35" y="491948"/>
                  <a:pt x="17" y="4267072"/>
                  <a:pt x="0" y="4757736"/>
                </a:cubicBezTo>
                <a:cubicBezTo>
                  <a:pt x="414528" y="4596192"/>
                  <a:pt x="1857799" y="4264120"/>
                  <a:pt x="2980996" y="4236720"/>
                </a:cubicBezTo>
                <a:cubicBezTo>
                  <a:pt x="4104193" y="4209320"/>
                  <a:pt x="5900665" y="4503309"/>
                  <a:pt x="6739180" y="4593336"/>
                </a:cubicBezTo>
                <a:cubicBezTo>
                  <a:pt x="7577695" y="4683363"/>
                  <a:pt x="8253185" y="4731157"/>
                  <a:pt x="9149297" y="4383685"/>
                </a:cubicBezTo>
                <a:cubicBezTo>
                  <a:pt x="9150597" y="2922457"/>
                  <a:pt x="9151896" y="1461228"/>
                  <a:pt x="9153196" y="0"/>
                </a:cubicBezTo>
                <a:lnTo>
                  <a:pt x="52" y="1284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75000"/>
                  <a:alpha val="69000"/>
                </a:schemeClr>
              </a:gs>
              <a:gs pos="100000">
                <a:schemeClr val="accent1"/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 bwMode="gray">
          <a:xfrm>
            <a:off x="8065008" y="3849624"/>
            <a:ext cx="758952" cy="75895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 bwMode="gray">
          <a:xfrm>
            <a:off x="7790688" y="4535424"/>
            <a:ext cx="384048" cy="38404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 bwMode="gray">
          <a:xfrm>
            <a:off x="301752" y="3840480"/>
            <a:ext cx="996696" cy="996696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54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">
          <a:xfrm>
            <a:off x="1143000" y="5129784"/>
            <a:ext cx="7287768" cy="1362075"/>
          </a:xfr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en-US" sz="4000" b="1" kern="1200" cap="all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black">
          <a:xfrm>
            <a:off x="1143000" y="4425696"/>
            <a:ext cx="7287768" cy="71323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12403-E39F-479A-A693-DA62CC339C65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5A12B-0B55-4F3A-AC4C-04EA273967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 bwMode="gray">
          <a:xfrm>
            <a:off x="0" y="0"/>
            <a:ext cx="9144000" cy="1929384"/>
          </a:xfrm>
          <a:custGeom>
            <a:avLst/>
            <a:gdLst>
              <a:gd name="connsiteX0" fmla="*/ 0 w 9144000"/>
              <a:gd name="connsiteY0" fmla="*/ 256032 h 1929384"/>
              <a:gd name="connsiteX1" fmla="*/ 0 w 9144000"/>
              <a:gd name="connsiteY1" fmla="*/ 1929384 h 1929384"/>
              <a:gd name="connsiteX2" fmla="*/ 2971800 w 9144000"/>
              <a:gd name="connsiteY2" fmla="*/ 1307592 h 1929384"/>
              <a:gd name="connsiteX3" fmla="*/ 9134856 w 9144000"/>
              <a:gd name="connsiteY3" fmla="*/ 1609344 h 1929384"/>
              <a:gd name="connsiteX4" fmla="*/ 9144000 w 9144000"/>
              <a:gd name="connsiteY4" fmla="*/ 0 h 1929384"/>
              <a:gd name="connsiteX5" fmla="*/ 8503920 w 9144000"/>
              <a:gd name="connsiteY5" fmla="*/ 0 h 1929384"/>
              <a:gd name="connsiteX6" fmla="*/ 3858768 w 9144000"/>
              <a:gd name="connsiteY6" fmla="*/ 320040 h 1929384"/>
              <a:gd name="connsiteX7" fmla="*/ 0 w 9144000"/>
              <a:gd name="connsiteY7" fmla="*/ 256032 h 1929384"/>
              <a:gd name="connsiteX0" fmla="*/ 0 w 9144000"/>
              <a:gd name="connsiteY0" fmla="*/ 256032 h 2104644"/>
              <a:gd name="connsiteX1" fmla="*/ 0 w 9144000"/>
              <a:gd name="connsiteY1" fmla="*/ 1929384 h 2104644"/>
              <a:gd name="connsiteX2" fmla="*/ 2971800 w 9144000"/>
              <a:gd name="connsiteY2" fmla="*/ 1307592 h 2104644"/>
              <a:gd name="connsiteX3" fmla="*/ 9134856 w 9144000"/>
              <a:gd name="connsiteY3" fmla="*/ 1609344 h 2104644"/>
              <a:gd name="connsiteX4" fmla="*/ 9144000 w 9144000"/>
              <a:gd name="connsiteY4" fmla="*/ 0 h 2104644"/>
              <a:gd name="connsiteX5" fmla="*/ 8503920 w 9144000"/>
              <a:gd name="connsiteY5" fmla="*/ 0 h 2104644"/>
              <a:gd name="connsiteX6" fmla="*/ 3858768 w 9144000"/>
              <a:gd name="connsiteY6" fmla="*/ 320040 h 2104644"/>
              <a:gd name="connsiteX7" fmla="*/ 0 w 9144000"/>
              <a:gd name="connsiteY7" fmla="*/ 256032 h 2104644"/>
              <a:gd name="connsiteX0" fmla="*/ 0 w 9144000"/>
              <a:gd name="connsiteY0" fmla="*/ 256032 h 1929384"/>
              <a:gd name="connsiteX1" fmla="*/ 0 w 9144000"/>
              <a:gd name="connsiteY1" fmla="*/ 1929384 h 1929384"/>
              <a:gd name="connsiteX2" fmla="*/ 2971800 w 9144000"/>
              <a:gd name="connsiteY2" fmla="*/ 1307592 h 1929384"/>
              <a:gd name="connsiteX3" fmla="*/ 9134856 w 9144000"/>
              <a:gd name="connsiteY3" fmla="*/ 1609344 h 1929384"/>
              <a:gd name="connsiteX4" fmla="*/ 9144000 w 9144000"/>
              <a:gd name="connsiteY4" fmla="*/ 0 h 1929384"/>
              <a:gd name="connsiteX5" fmla="*/ 8503920 w 9144000"/>
              <a:gd name="connsiteY5" fmla="*/ 0 h 1929384"/>
              <a:gd name="connsiteX6" fmla="*/ 3858768 w 9144000"/>
              <a:gd name="connsiteY6" fmla="*/ 320040 h 1929384"/>
              <a:gd name="connsiteX7" fmla="*/ 0 w 9144000"/>
              <a:gd name="connsiteY7" fmla="*/ 256032 h 1929384"/>
              <a:gd name="connsiteX0" fmla="*/ 0 w 9144000"/>
              <a:gd name="connsiteY0" fmla="*/ 256032 h 1929384"/>
              <a:gd name="connsiteX1" fmla="*/ 0 w 9144000"/>
              <a:gd name="connsiteY1" fmla="*/ 1929384 h 1929384"/>
              <a:gd name="connsiteX2" fmla="*/ 2971800 w 9144000"/>
              <a:gd name="connsiteY2" fmla="*/ 1307592 h 1929384"/>
              <a:gd name="connsiteX3" fmla="*/ 9134856 w 9144000"/>
              <a:gd name="connsiteY3" fmla="*/ 1609344 h 1929384"/>
              <a:gd name="connsiteX4" fmla="*/ 9144000 w 9144000"/>
              <a:gd name="connsiteY4" fmla="*/ 0 h 1929384"/>
              <a:gd name="connsiteX5" fmla="*/ 8503920 w 9144000"/>
              <a:gd name="connsiteY5" fmla="*/ 0 h 1929384"/>
              <a:gd name="connsiteX6" fmla="*/ 3858768 w 9144000"/>
              <a:gd name="connsiteY6" fmla="*/ 320040 h 1929384"/>
              <a:gd name="connsiteX7" fmla="*/ 0 w 9144000"/>
              <a:gd name="connsiteY7" fmla="*/ 256032 h 1929384"/>
              <a:gd name="connsiteX0" fmla="*/ 0 w 9144000"/>
              <a:gd name="connsiteY0" fmla="*/ 256032 h 1929384"/>
              <a:gd name="connsiteX1" fmla="*/ 0 w 9144000"/>
              <a:gd name="connsiteY1" fmla="*/ 1929384 h 1929384"/>
              <a:gd name="connsiteX2" fmla="*/ 2971800 w 9144000"/>
              <a:gd name="connsiteY2" fmla="*/ 1307592 h 1929384"/>
              <a:gd name="connsiteX3" fmla="*/ 9134856 w 9144000"/>
              <a:gd name="connsiteY3" fmla="*/ 1609344 h 1929384"/>
              <a:gd name="connsiteX4" fmla="*/ 9144000 w 9144000"/>
              <a:gd name="connsiteY4" fmla="*/ 0 h 1929384"/>
              <a:gd name="connsiteX5" fmla="*/ 8503920 w 9144000"/>
              <a:gd name="connsiteY5" fmla="*/ 0 h 1929384"/>
              <a:gd name="connsiteX6" fmla="*/ 3858768 w 9144000"/>
              <a:gd name="connsiteY6" fmla="*/ 320040 h 1929384"/>
              <a:gd name="connsiteX7" fmla="*/ 0 w 9144000"/>
              <a:gd name="connsiteY7" fmla="*/ 256032 h 1929384"/>
              <a:gd name="connsiteX0" fmla="*/ 0 w 9144000"/>
              <a:gd name="connsiteY0" fmla="*/ 256032 h 1929384"/>
              <a:gd name="connsiteX1" fmla="*/ 0 w 9144000"/>
              <a:gd name="connsiteY1" fmla="*/ 1929384 h 1929384"/>
              <a:gd name="connsiteX2" fmla="*/ 2971800 w 9144000"/>
              <a:gd name="connsiteY2" fmla="*/ 1307592 h 1929384"/>
              <a:gd name="connsiteX3" fmla="*/ 9134856 w 9144000"/>
              <a:gd name="connsiteY3" fmla="*/ 1609344 h 1929384"/>
              <a:gd name="connsiteX4" fmla="*/ 9144000 w 9144000"/>
              <a:gd name="connsiteY4" fmla="*/ 0 h 1929384"/>
              <a:gd name="connsiteX5" fmla="*/ 8503920 w 9144000"/>
              <a:gd name="connsiteY5" fmla="*/ 0 h 1929384"/>
              <a:gd name="connsiteX6" fmla="*/ 3858768 w 9144000"/>
              <a:gd name="connsiteY6" fmla="*/ 320040 h 1929384"/>
              <a:gd name="connsiteX7" fmla="*/ 0 w 9144000"/>
              <a:gd name="connsiteY7" fmla="*/ 256032 h 1929384"/>
              <a:gd name="connsiteX0" fmla="*/ 0 w 9144000"/>
              <a:gd name="connsiteY0" fmla="*/ 256032 h 1929384"/>
              <a:gd name="connsiteX1" fmla="*/ 0 w 9144000"/>
              <a:gd name="connsiteY1" fmla="*/ 1929384 h 1929384"/>
              <a:gd name="connsiteX2" fmla="*/ 2971800 w 9144000"/>
              <a:gd name="connsiteY2" fmla="*/ 1307592 h 1929384"/>
              <a:gd name="connsiteX3" fmla="*/ 9134856 w 9144000"/>
              <a:gd name="connsiteY3" fmla="*/ 1609344 h 1929384"/>
              <a:gd name="connsiteX4" fmla="*/ 9144000 w 9144000"/>
              <a:gd name="connsiteY4" fmla="*/ 0 h 1929384"/>
              <a:gd name="connsiteX5" fmla="*/ 8503920 w 9144000"/>
              <a:gd name="connsiteY5" fmla="*/ 0 h 1929384"/>
              <a:gd name="connsiteX6" fmla="*/ 3858768 w 9144000"/>
              <a:gd name="connsiteY6" fmla="*/ 320040 h 1929384"/>
              <a:gd name="connsiteX7" fmla="*/ 0 w 9144000"/>
              <a:gd name="connsiteY7" fmla="*/ 256032 h 1929384"/>
              <a:gd name="connsiteX0" fmla="*/ 0 w 9144000"/>
              <a:gd name="connsiteY0" fmla="*/ 256032 h 1929384"/>
              <a:gd name="connsiteX1" fmla="*/ 0 w 9144000"/>
              <a:gd name="connsiteY1" fmla="*/ 1929384 h 1929384"/>
              <a:gd name="connsiteX2" fmla="*/ 2971800 w 9144000"/>
              <a:gd name="connsiteY2" fmla="*/ 1307592 h 1929384"/>
              <a:gd name="connsiteX3" fmla="*/ 9134856 w 9144000"/>
              <a:gd name="connsiteY3" fmla="*/ 1609344 h 1929384"/>
              <a:gd name="connsiteX4" fmla="*/ 9144000 w 9144000"/>
              <a:gd name="connsiteY4" fmla="*/ 0 h 1929384"/>
              <a:gd name="connsiteX5" fmla="*/ 8503920 w 9144000"/>
              <a:gd name="connsiteY5" fmla="*/ 0 h 1929384"/>
              <a:gd name="connsiteX6" fmla="*/ 3858768 w 9144000"/>
              <a:gd name="connsiteY6" fmla="*/ 320040 h 1929384"/>
              <a:gd name="connsiteX7" fmla="*/ 0 w 9144000"/>
              <a:gd name="connsiteY7" fmla="*/ 256032 h 1929384"/>
              <a:gd name="connsiteX0" fmla="*/ 0 w 9144000"/>
              <a:gd name="connsiteY0" fmla="*/ 256032 h 1929384"/>
              <a:gd name="connsiteX1" fmla="*/ 0 w 9144000"/>
              <a:gd name="connsiteY1" fmla="*/ 1929384 h 1929384"/>
              <a:gd name="connsiteX2" fmla="*/ 2971800 w 9144000"/>
              <a:gd name="connsiteY2" fmla="*/ 1307592 h 1929384"/>
              <a:gd name="connsiteX3" fmla="*/ 9134856 w 9144000"/>
              <a:gd name="connsiteY3" fmla="*/ 1609344 h 1929384"/>
              <a:gd name="connsiteX4" fmla="*/ 9144000 w 9144000"/>
              <a:gd name="connsiteY4" fmla="*/ 0 h 1929384"/>
              <a:gd name="connsiteX5" fmla="*/ 8503920 w 9144000"/>
              <a:gd name="connsiteY5" fmla="*/ 0 h 1929384"/>
              <a:gd name="connsiteX6" fmla="*/ 3858768 w 9144000"/>
              <a:gd name="connsiteY6" fmla="*/ 320040 h 1929384"/>
              <a:gd name="connsiteX7" fmla="*/ 0 w 9144000"/>
              <a:gd name="connsiteY7" fmla="*/ 256032 h 1929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44000" h="1929384">
                <a:moveTo>
                  <a:pt x="0" y="256032"/>
                </a:moveTo>
                <a:lnTo>
                  <a:pt x="0" y="1929384"/>
                </a:lnTo>
                <a:cubicBezTo>
                  <a:pt x="574548" y="1726692"/>
                  <a:pt x="1449324" y="1360932"/>
                  <a:pt x="2971800" y="1307592"/>
                </a:cubicBezTo>
                <a:cubicBezTo>
                  <a:pt x="4494276" y="1254252"/>
                  <a:pt x="7606284" y="1872996"/>
                  <a:pt x="9134856" y="1609344"/>
                </a:cubicBezTo>
                <a:lnTo>
                  <a:pt x="9144000" y="0"/>
                </a:lnTo>
                <a:lnTo>
                  <a:pt x="8503920" y="0"/>
                </a:lnTo>
                <a:cubicBezTo>
                  <a:pt x="7543800" y="844296"/>
                  <a:pt x="5111496" y="420624"/>
                  <a:pt x="3858768" y="320040"/>
                </a:cubicBezTo>
                <a:cubicBezTo>
                  <a:pt x="2606040" y="219456"/>
                  <a:pt x="1435608" y="76200"/>
                  <a:pt x="0" y="256032"/>
                </a:cubicBezTo>
                <a:close/>
              </a:path>
            </a:pathLst>
          </a:custGeom>
          <a:solidFill>
            <a:srgbClr val="40C6D8">
              <a:alpha val="40000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 bwMode="invGray">
          <a:xfrm>
            <a:off x="-382" y="228600"/>
            <a:ext cx="9144381" cy="1409700"/>
          </a:xfrm>
          <a:custGeom>
            <a:avLst/>
            <a:gdLst>
              <a:gd name="connsiteX0" fmla="*/ 0 w 9144000"/>
              <a:gd name="connsiteY0" fmla="*/ 393192 h 1344168"/>
              <a:gd name="connsiteX1" fmla="*/ 4544568 w 9144000"/>
              <a:gd name="connsiteY1" fmla="*/ 201168 h 1344168"/>
              <a:gd name="connsiteX2" fmla="*/ 9144000 w 9144000"/>
              <a:gd name="connsiteY2" fmla="*/ 0 h 1344168"/>
              <a:gd name="connsiteX3" fmla="*/ 9144000 w 9144000"/>
              <a:gd name="connsiteY3" fmla="*/ 1042416 h 1344168"/>
              <a:gd name="connsiteX4" fmla="*/ 4407408 w 9144000"/>
              <a:gd name="connsiteY4" fmla="*/ 978408 h 1344168"/>
              <a:gd name="connsiteX5" fmla="*/ 9144 w 9144000"/>
              <a:gd name="connsiteY5" fmla="*/ 1344168 h 1344168"/>
              <a:gd name="connsiteX6" fmla="*/ 0 w 9144000"/>
              <a:gd name="connsiteY6" fmla="*/ 393192 h 1344168"/>
              <a:gd name="connsiteX0" fmla="*/ 0 w 9144000"/>
              <a:gd name="connsiteY0" fmla="*/ 426720 h 1377696"/>
              <a:gd name="connsiteX1" fmla="*/ 4544568 w 9144000"/>
              <a:gd name="connsiteY1" fmla="*/ 234696 h 1377696"/>
              <a:gd name="connsiteX2" fmla="*/ 9144000 w 9144000"/>
              <a:gd name="connsiteY2" fmla="*/ 33528 h 1377696"/>
              <a:gd name="connsiteX3" fmla="*/ 9144000 w 9144000"/>
              <a:gd name="connsiteY3" fmla="*/ 1075944 h 1377696"/>
              <a:gd name="connsiteX4" fmla="*/ 4407408 w 9144000"/>
              <a:gd name="connsiteY4" fmla="*/ 1011936 h 1377696"/>
              <a:gd name="connsiteX5" fmla="*/ 9144 w 9144000"/>
              <a:gd name="connsiteY5" fmla="*/ 1377696 h 1377696"/>
              <a:gd name="connsiteX6" fmla="*/ 0 w 9144000"/>
              <a:gd name="connsiteY6" fmla="*/ 426720 h 1377696"/>
              <a:gd name="connsiteX0" fmla="*/ 0 w 9144000"/>
              <a:gd name="connsiteY0" fmla="*/ 426720 h 1377696"/>
              <a:gd name="connsiteX1" fmla="*/ 4544568 w 9144000"/>
              <a:gd name="connsiteY1" fmla="*/ 234696 h 1377696"/>
              <a:gd name="connsiteX2" fmla="*/ 9144000 w 9144000"/>
              <a:gd name="connsiteY2" fmla="*/ 33528 h 1377696"/>
              <a:gd name="connsiteX3" fmla="*/ 9144000 w 9144000"/>
              <a:gd name="connsiteY3" fmla="*/ 1075944 h 1377696"/>
              <a:gd name="connsiteX4" fmla="*/ 4407408 w 9144000"/>
              <a:gd name="connsiteY4" fmla="*/ 1011936 h 1377696"/>
              <a:gd name="connsiteX5" fmla="*/ 9144 w 9144000"/>
              <a:gd name="connsiteY5" fmla="*/ 1377696 h 1377696"/>
              <a:gd name="connsiteX6" fmla="*/ 0 w 9144000"/>
              <a:gd name="connsiteY6" fmla="*/ 426720 h 1377696"/>
              <a:gd name="connsiteX0" fmla="*/ 0 w 9144000"/>
              <a:gd name="connsiteY0" fmla="*/ 426720 h 1377696"/>
              <a:gd name="connsiteX1" fmla="*/ 4544568 w 9144000"/>
              <a:gd name="connsiteY1" fmla="*/ 234696 h 1377696"/>
              <a:gd name="connsiteX2" fmla="*/ 9144000 w 9144000"/>
              <a:gd name="connsiteY2" fmla="*/ 33528 h 1377696"/>
              <a:gd name="connsiteX3" fmla="*/ 9144000 w 9144000"/>
              <a:gd name="connsiteY3" fmla="*/ 1075944 h 1377696"/>
              <a:gd name="connsiteX4" fmla="*/ 4407408 w 9144000"/>
              <a:gd name="connsiteY4" fmla="*/ 1011936 h 1377696"/>
              <a:gd name="connsiteX5" fmla="*/ 9144 w 9144000"/>
              <a:gd name="connsiteY5" fmla="*/ 1377696 h 1377696"/>
              <a:gd name="connsiteX6" fmla="*/ 0 w 9144000"/>
              <a:gd name="connsiteY6" fmla="*/ 426720 h 1377696"/>
              <a:gd name="connsiteX0" fmla="*/ 0 w 9144000"/>
              <a:gd name="connsiteY0" fmla="*/ 426720 h 1377696"/>
              <a:gd name="connsiteX1" fmla="*/ 4544568 w 9144000"/>
              <a:gd name="connsiteY1" fmla="*/ 234696 h 1377696"/>
              <a:gd name="connsiteX2" fmla="*/ 9144000 w 9144000"/>
              <a:gd name="connsiteY2" fmla="*/ 33528 h 1377696"/>
              <a:gd name="connsiteX3" fmla="*/ 9144000 w 9144000"/>
              <a:gd name="connsiteY3" fmla="*/ 1075944 h 1377696"/>
              <a:gd name="connsiteX4" fmla="*/ 4407408 w 9144000"/>
              <a:gd name="connsiteY4" fmla="*/ 1011936 h 1377696"/>
              <a:gd name="connsiteX5" fmla="*/ 9144 w 9144000"/>
              <a:gd name="connsiteY5" fmla="*/ 1377696 h 1377696"/>
              <a:gd name="connsiteX6" fmla="*/ 0 w 9144000"/>
              <a:gd name="connsiteY6" fmla="*/ 426720 h 1377696"/>
              <a:gd name="connsiteX0" fmla="*/ 0 w 9144000"/>
              <a:gd name="connsiteY0" fmla="*/ 426720 h 1475232"/>
              <a:gd name="connsiteX1" fmla="*/ 4544568 w 9144000"/>
              <a:gd name="connsiteY1" fmla="*/ 234696 h 1475232"/>
              <a:gd name="connsiteX2" fmla="*/ 9144000 w 9144000"/>
              <a:gd name="connsiteY2" fmla="*/ 33528 h 1475232"/>
              <a:gd name="connsiteX3" fmla="*/ 9144000 w 9144000"/>
              <a:gd name="connsiteY3" fmla="*/ 1075944 h 1475232"/>
              <a:gd name="connsiteX4" fmla="*/ 4407408 w 9144000"/>
              <a:gd name="connsiteY4" fmla="*/ 1011936 h 1475232"/>
              <a:gd name="connsiteX5" fmla="*/ 9144 w 9144000"/>
              <a:gd name="connsiteY5" fmla="*/ 1377696 h 1475232"/>
              <a:gd name="connsiteX6" fmla="*/ 0 w 9144000"/>
              <a:gd name="connsiteY6" fmla="*/ 426720 h 1475232"/>
              <a:gd name="connsiteX0" fmla="*/ 0 w 9144000"/>
              <a:gd name="connsiteY0" fmla="*/ 426720 h 1475232"/>
              <a:gd name="connsiteX1" fmla="*/ 4544568 w 9144000"/>
              <a:gd name="connsiteY1" fmla="*/ 234696 h 1475232"/>
              <a:gd name="connsiteX2" fmla="*/ 9144000 w 9144000"/>
              <a:gd name="connsiteY2" fmla="*/ 33528 h 1475232"/>
              <a:gd name="connsiteX3" fmla="*/ 9144000 w 9144000"/>
              <a:gd name="connsiteY3" fmla="*/ 1075944 h 1475232"/>
              <a:gd name="connsiteX4" fmla="*/ 4407408 w 9144000"/>
              <a:gd name="connsiteY4" fmla="*/ 1011936 h 1475232"/>
              <a:gd name="connsiteX5" fmla="*/ 9144 w 9144000"/>
              <a:gd name="connsiteY5" fmla="*/ 1377696 h 1475232"/>
              <a:gd name="connsiteX6" fmla="*/ 0 w 9144000"/>
              <a:gd name="connsiteY6" fmla="*/ 426720 h 1475232"/>
              <a:gd name="connsiteX0" fmla="*/ 0 w 9144000"/>
              <a:gd name="connsiteY0" fmla="*/ 426720 h 1377696"/>
              <a:gd name="connsiteX1" fmla="*/ 4544568 w 9144000"/>
              <a:gd name="connsiteY1" fmla="*/ 234696 h 1377696"/>
              <a:gd name="connsiteX2" fmla="*/ 9144000 w 9144000"/>
              <a:gd name="connsiteY2" fmla="*/ 33528 h 1377696"/>
              <a:gd name="connsiteX3" fmla="*/ 9144000 w 9144000"/>
              <a:gd name="connsiteY3" fmla="*/ 1075944 h 1377696"/>
              <a:gd name="connsiteX4" fmla="*/ 4407408 w 9144000"/>
              <a:gd name="connsiteY4" fmla="*/ 1011936 h 1377696"/>
              <a:gd name="connsiteX5" fmla="*/ 9144 w 9144000"/>
              <a:gd name="connsiteY5" fmla="*/ 1377696 h 1377696"/>
              <a:gd name="connsiteX6" fmla="*/ 0 w 9144000"/>
              <a:gd name="connsiteY6" fmla="*/ 426720 h 1377696"/>
              <a:gd name="connsiteX0" fmla="*/ 0 w 9144000"/>
              <a:gd name="connsiteY0" fmla="*/ 426720 h 1409700"/>
              <a:gd name="connsiteX1" fmla="*/ 4544568 w 9144000"/>
              <a:gd name="connsiteY1" fmla="*/ 234696 h 1409700"/>
              <a:gd name="connsiteX2" fmla="*/ 9144000 w 9144000"/>
              <a:gd name="connsiteY2" fmla="*/ 33528 h 1409700"/>
              <a:gd name="connsiteX3" fmla="*/ 9144000 w 9144000"/>
              <a:gd name="connsiteY3" fmla="*/ 1075944 h 1409700"/>
              <a:gd name="connsiteX4" fmla="*/ 4407408 w 9144000"/>
              <a:gd name="connsiteY4" fmla="*/ 1011936 h 1409700"/>
              <a:gd name="connsiteX5" fmla="*/ 9144 w 9144000"/>
              <a:gd name="connsiteY5" fmla="*/ 1377696 h 1409700"/>
              <a:gd name="connsiteX6" fmla="*/ 0 w 9144000"/>
              <a:gd name="connsiteY6" fmla="*/ 426720 h 1409700"/>
              <a:gd name="connsiteX0" fmla="*/ 381 w 9144381"/>
              <a:gd name="connsiteY0" fmla="*/ 426720 h 1409700"/>
              <a:gd name="connsiteX1" fmla="*/ 4544949 w 9144381"/>
              <a:gd name="connsiteY1" fmla="*/ 234696 h 1409700"/>
              <a:gd name="connsiteX2" fmla="*/ 9144381 w 9144381"/>
              <a:gd name="connsiteY2" fmla="*/ 33528 h 1409700"/>
              <a:gd name="connsiteX3" fmla="*/ 9144381 w 9144381"/>
              <a:gd name="connsiteY3" fmla="*/ 1075944 h 1409700"/>
              <a:gd name="connsiteX4" fmla="*/ 4407789 w 9144381"/>
              <a:gd name="connsiteY4" fmla="*/ 1011936 h 1409700"/>
              <a:gd name="connsiteX5" fmla="*/ 0 w 9144381"/>
              <a:gd name="connsiteY5" fmla="*/ 1384071 h 1409700"/>
              <a:gd name="connsiteX6" fmla="*/ 381 w 9144381"/>
              <a:gd name="connsiteY6" fmla="*/ 42672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381" h="1409700">
                <a:moveTo>
                  <a:pt x="381" y="426720"/>
                </a:moveTo>
                <a:cubicBezTo>
                  <a:pt x="1664589" y="0"/>
                  <a:pt x="3036189" y="134112"/>
                  <a:pt x="4544949" y="234696"/>
                </a:cubicBezTo>
                <a:cubicBezTo>
                  <a:pt x="6053709" y="335280"/>
                  <a:pt x="8239125" y="509016"/>
                  <a:pt x="9144381" y="33528"/>
                </a:cubicBezTo>
                <a:lnTo>
                  <a:pt x="9144381" y="1075944"/>
                </a:lnTo>
                <a:cubicBezTo>
                  <a:pt x="8004429" y="1409700"/>
                  <a:pt x="5931852" y="960582"/>
                  <a:pt x="4407789" y="1011936"/>
                </a:cubicBezTo>
                <a:cubicBezTo>
                  <a:pt x="2883726" y="1063290"/>
                  <a:pt x="1237488" y="1109751"/>
                  <a:pt x="0" y="1384071"/>
                </a:cubicBezTo>
                <a:lnTo>
                  <a:pt x="381" y="426720"/>
                </a:lnTo>
                <a:close/>
              </a:path>
            </a:pathLst>
          </a:cu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 bwMode="gray">
          <a:xfrm>
            <a:off x="8311896" y="100584"/>
            <a:ext cx="612648" cy="612648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 bwMode="gray">
          <a:xfrm>
            <a:off x="7562088" y="173736"/>
            <a:ext cx="365760" cy="365760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 bwMode="gray">
          <a:xfrm>
            <a:off x="210312" y="932688"/>
            <a:ext cx="996696" cy="996696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54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7452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7452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12403-E39F-479A-A693-DA62CC339C65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5A12B-0B55-4F3A-AC4C-04EA273967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624328"/>
            <a:ext cx="4040188" cy="369417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624328"/>
            <a:ext cx="4041775" cy="369417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12403-E39F-479A-A693-DA62CC339C65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5A12B-0B55-4F3A-AC4C-04EA273967B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Oval 9"/>
          <p:cNvSpPr/>
          <p:nvPr/>
        </p:nvSpPr>
        <p:spPr bwMode="gray">
          <a:xfrm>
            <a:off x="8229600" y="1005840"/>
            <a:ext cx="612648" cy="612648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 bwMode="gray">
          <a:xfrm>
            <a:off x="7699248" y="969264"/>
            <a:ext cx="384048" cy="38404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 bwMode="gray">
          <a:xfrm>
            <a:off x="283464" y="786384"/>
            <a:ext cx="996696" cy="996696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54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black">
          <a:xfrm>
            <a:off x="457200" y="1874520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black">
          <a:xfrm>
            <a:off x="4645025" y="1874520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 bwMode="gray">
          <a:xfrm>
            <a:off x="0" y="1"/>
            <a:ext cx="9150620" cy="1281822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80996 w 9153196"/>
              <a:gd name="connsiteY2" fmla="*/ 960120 h 1862136"/>
              <a:gd name="connsiteX3" fmla="*/ 6739180 w 9153196"/>
              <a:gd name="connsiteY3" fmla="*/ 1316736 h 1862136"/>
              <a:gd name="connsiteX4" fmla="*/ 9144052 w 9153196"/>
              <a:gd name="connsiteY4" fmla="*/ 1106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739180 w 9153196"/>
              <a:gd name="connsiteY3" fmla="*/ 1316736 h 1862136"/>
              <a:gd name="connsiteX4" fmla="*/ 9144052 w 9153196"/>
              <a:gd name="connsiteY4" fmla="*/ 1106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739180 w 9153196"/>
              <a:gd name="connsiteY3" fmla="*/ 13167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6108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610884 h 18621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2999284 w 9153196"/>
              <a:gd name="connsiteY2" fmla="*/ 441960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9144052 w 9153196"/>
              <a:gd name="connsiteY3" fmla="*/ 877824 h 1252536"/>
              <a:gd name="connsiteX4" fmla="*/ 9153196 w 9153196"/>
              <a:gd name="connsiteY4" fmla="*/ 0 h 1252536"/>
              <a:gd name="connsiteX5" fmla="*/ 52 w 9153196"/>
              <a:gd name="connsiteY5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9144052 w 9153196"/>
              <a:gd name="connsiteY3" fmla="*/ 877824 h 1252536"/>
              <a:gd name="connsiteX4" fmla="*/ 9153196 w 9153196"/>
              <a:gd name="connsiteY4" fmla="*/ 0 h 1252536"/>
              <a:gd name="connsiteX5" fmla="*/ 52 w 9153196"/>
              <a:gd name="connsiteY5" fmla="*/ 1284 h 1252536"/>
              <a:gd name="connsiteX0" fmla="*/ 52 w 9153196"/>
              <a:gd name="connsiteY0" fmla="*/ 1284 h 1279374"/>
              <a:gd name="connsiteX1" fmla="*/ 0 w 9153196"/>
              <a:gd name="connsiteY1" fmla="*/ 1252536 h 1279374"/>
              <a:gd name="connsiteX2" fmla="*/ 3620429 w 9153196"/>
              <a:gd name="connsiteY2" fmla="*/ 483524 h 1279374"/>
              <a:gd name="connsiteX3" fmla="*/ 9144052 w 9153196"/>
              <a:gd name="connsiteY3" fmla="*/ 877824 h 1279374"/>
              <a:gd name="connsiteX4" fmla="*/ 9153196 w 9153196"/>
              <a:gd name="connsiteY4" fmla="*/ 0 h 1279374"/>
              <a:gd name="connsiteX5" fmla="*/ 52 w 9153196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0429 w 9150620"/>
              <a:gd name="connsiteY2" fmla="*/ 48352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41211 w 9150620"/>
              <a:gd name="connsiteY2" fmla="*/ 459690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41211 w 9150620"/>
              <a:gd name="connsiteY2" fmla="*/ 459690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52536"/>
              <a:gd name="connsiteX1" fmla="*/ 0 w 9150620"/>
              <a:gd name="connsiteY1" fmla="*/ 1252536 h 1252536"/>
              <a:gd name="connsiteX2" fmla="*/ 3622738 w 9150620"/>
              <a:gd name="connsiteY2" fmla="*/ 425264 h 1252536"/>
              <a:gd name="connsiteX3" fmla="*/ 9144052 w 9150620"/>
              <a:gd name="connsiteY3" fmla="*/ 877824 h 1252536"/>
              <a:gd name="connsiteX4" fmla="*/ 9150620 w 9150620"/>
              <a:gd name="connsiteY4" fmla="*/ 0 h 1252536"/>
              <a:gd name="connsiteX5" fmla="*/ 52 w 9150620"/>
              <a:gd name="connsiteY5" fmla="*/ 1284 h 1252536"/>
              <a:gd name="connsiteX0" fmla="*/ 52 w 9150620"/>
              <a:gd name="connsiteY0" fmla="*/ 1284 h 1252536"/>
              <a:gd name="connsiteX1" fmla="*/ 0 w 9150620"/>
              <a:gd name="connsiteY1" fmla="*/ 1252536 h 1252536"/>
              <a:gd name="connsiteX2" fmla="*/ 3622738 w 9150620"/>
              <a:gd name="connsiteY2" fmla="*/ 425264 h 1252536"/>
              <a:gd name="connsiteX3" fmla="*/ 9144052 w 9150620"/>
              <a:gd name="connsiteY3" fmla="*/ 877824 h 1252536"/>
              <a:gd name="connsiteX4" fmla="*/ 9150620 w 9150620"/>
              <a:gd name="connsiteY4" fmla="*/ 0 h 1252536"/>
              <a:gd name="connsiteX5" fmla="*/ 52 w 9150620"/>
              <a:gd name="connsiteY5" fmla="*/ 1284 h 1252536"/>
              <a:gd name="connsiteX0" fmla="*/ 52 w 9150620"/>
              <a:gd name="connsiteY0" fmla="*/ 1284 h 1340282"/>
              <a:gd name="connsiteX1" fmla="*/ 0 w 9150620"/>
              <a:gd name="connsiteY1" fmla="*/ 1252536 h 1340282"/>
              <a:gd name="connsiteX2" fmla="*/ 3622738 w 9150620"/>
              <a:gd name="connsiteY2" fmla="*/ 425264 h 1340282"/>
              <a:gd name="connsiteX3" fmla="*/ 9144052 w 9150620"/>
              <a:gd name="connsiteY3" fmla="*/ 877824 h 1340282"/>
              <a:gd name="connsiteX4" fmla="*/ 9150620 w 9150620"/>
              <a:gd name="connsiteY4" fmla="*/ 0 h 1340282"/>
              <a:gd name="connsiteX5" fmla="*/ 52 w 9150620"/>
              <a:gd name="connsiteY5" fmla="*/ 1284 h 1340282"/>
              <a:gd name="connsiteX0" fmla="*/ 52 w 9150620"/>
              <a:gd name="connsiteY0" fmla="*/ 1284 h 1470041"/>
              <a:gd name="connsiteX1" fmla="*/ 0 w 9150620"/>
              <a:gd name="connsiteY1" fmla="*/ 1252536 h 1470041"/>
              <a:gd name="connsiteX2" fmla="*/ 3622738 w 9150620"/>
              <a:gd name="connsiteY2" fmla="*/ 425264 h 1470041"/>
              <a:gd name="connsiteX3" fmla="*/ 9144052 w 9150620"/>
              <a:gd name="connsiteY3" fmla="*/ 877824 h 1470041"/>
              <a:gd name="connsiteX4" fmla="*/ 9150620 w 9150620"/>
              <a:gd name="connsiteY4" fmla="*/ 0 h 1470041"/>
              <a:gd name="connsiteX5" fmla="*/ 52 w 9150620"/>
              <a:gd name="connsiteY5" fmla="*/ 1284 h 1470041"/>
              <a:gd name="connsiteX0" fmla="*/ 52 w 9150620"/>
              <a:gd name="connsiteY0" fmla="*/ 1284 h 1470041"/>
              <a:gd name="connsiteX1" fmla="*/ 0 w 9150620"/>
              <a:gd name="connsiteY1" fmla="*/ 1252536 h 1470041"/>
              <a:gd name="connsiteX2" fmla="*/ 3622738 w 9150620"/>
              <a:gd name="connsiteY2" fmla="*/ 425264 h 1470041"/>
              <a:gd name="connsiteX3" fmla="*/ 9144052 w 9150620"/>
              <a:gd name="connsiteY3" fmla="*/ 877824 h 1470041"/>
              <a:gd name="connsiteX4" fmla="*/ 9150620 w 9150620"/>
              <a:gd name="connsiteY4" fmla="*/ 0 h 1470041"/>
              <a:gd name="connsiteX5" fmla="*/ 52 w 9150620"/>
              <a:gd name="connsiteY5" fmla="*/ 1284 h 1470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0620" h="1470041">
                <a:moveTo>
                  <a:pt x="52" y="1284"/>
                </a:moveTo>
                <a:cubicBezTo>
                  <a:pt x="35" y="491948"/>
                  <a:pt x="17" y="761872"/>
                  <a:pt x="0" y="1252536"/>
                </a:cubicBezTo>
                <a:cubicBezTo>
                  <a:pt x="304800" y="1097088"/>
                  <a:pt x="1803165" y="328826"/>
                  <a:pt x="3622738" y="425264"/>
                </a:cubicBezTo>
                <a:cubicBezTo>
                  <a:pt x="5442311" y="521702"/>
                  <a:pt x="6970396" y="1470041"/>
                  <a:pt x="9144052" y="877824"/>
                </a:cubicBezTo>
                <a:cubicBezTo>
                  <a:pt x="9146241" y="585216"/>
                  <a:pt x="9148431" y="292608"/>
                  <a:pt x="9150620" y="0"/>
                </a:cubicBezTo>
                <a:lnTo>
                  <a:pt x="52" y="1284"/>
                </a:lnTo>
                <a:close/>
              </a:path>
            </a:pathLst>
          </a:cu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12403-E39F-479A-A693-DA62CC339C65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5A12B-0B55-4F3A-AC4C-04EA273967B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Freeform 5"/>
          <p:cNvSpPr/>
          <p:nvPr/>
        </p:nvSpPr>
        <p:spPr bwMode="invGray">
          <a:xfrm>
            <a:off x="-52" y="-1972"/>
            <a:ext cx="9144052" cy="1094171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763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763284 h 1481136"/>
              <a:gd name="connsiteX0" fmla="*/ 52 w 9153196"/>
              <a:gd name="connsiteY0" fmla="*/ 1284 h 719136"/>
              <a:gd name="connsiteX1" fmla="*/ 0 w 9153196"/>
              <a:gd name="connsiteY1" fmla="*/ 719136 h 719136"/>
              <a:gd name="connsiteX2" fmla="*/ 2980996 w 9153196"/>
              <a:gd name="connsiteY2" fmla="*/ 198120 h 719136"/>
              <a:gd name="connsiteX3" fmla="*/ 6739180 w 9153196"/>
              <a:gd name="connsiteY3" fmla="*/ 554736 h 719136"/>
              <a:gd name="connsiteX4" fmla="*/ 9144052 w 9153196"/>
              <a:gd name="connsiteY4" fmla="*/ 344424 h 719136"/>
              <a:gd name="connsiteX5" fmla="*/ 9153196 w 9153196"/>
              <a:gd name="connsiteY5" fmla="*/ 0 h 719136"/>
              <a:gd name="connsiteX6" fmla="*/ 52 w 9153196"/>
              <a:gd name="connsiteY6" fmla="*/ 1284 h 719136"/>
              <a:gd name="connsiteX0" fmla="*/ 17 w 9162305"/>
              <a:gd name="connsiteY0" fmla="*/ 0 h 775764"/>
              <a:gd name="connsiteX1" fmla="*/ 9109 w 9162305"/>
              <a:gd name="connsiteY1" fmla="*/ 775764 h 775764"/>
              <a:gd name="connsiteX2" fmla="*/ 2990105 w 9162305"/>
              <a:gd name="connsiteY2" fmla="*/ 254748 h 775764"/>
              <a:gd name="connsiteX3" fmla="*/ 6748289 w 9162305"/>
              <a:gd name="connsiteY3" fmla="*/ 611364 h 775764"/>
              <a:gd name="connsiteX4" fmla="*/ 9153161 w 9162305"/>
              <a:gd name="connsiteY4" fmla="*/ 401052 h 775764"/>
              <a:gd name="connsiteX5" fmla="*/ 9162305 w 9162305"/>
              <a:gd name="connsiteY5" fmla="*/ 56628 h 775764"/>
              <a:gd name="connsiteX6" fmla="*/ 17 w 9162305"/>
              <a:gd name="connsiteY6" fmla="*/ 0 h 775764"/>
              <a:gd name="connsiteX0" fmla="*/ 17 w 9162305"/>
              <a:gd name="connsiteY0" fmla="*/ 0 h 821484"/>
              <a:gd name="connsiteX1" fmla="*/ 9109 w 9162305"/>
              <a:gd name="connsiteY1" fmla="*/ 821484 h 821484"/>
              <a:gd name="connsiteX2" fmla="*/ 2990105 w 9162305"/>
              <a:gd name="connsiteY2" fmla="*/ 300468 h 821484"/>
              <a:gd name="connsiteX3" fmla="*/ 6748289 w 9162305"/>
              <a:gd name="connsiteY3" fmla="*/ 657084 h 821484"/>
              <a:gd name="connsiteX4" fmla="*/ 9153161 w 9162305"/>
              <a:gd name="connsiteY4" fmla="*/ 446772 h 821484"/>
              <a:gd name="connsiteX5" fmla="*/ 9162305 w 9162305"/>
              <a:gd name="connsiteY5" fmla="*/ 102348 h 821484"/>
              <a:gd name="connsiteX6" fmla="*/ 17 w 9162305"/>
              <a:gd name="connsiteY6" fmla="*/ 0 h 821484"/>
              <a:gd name="connsiteX0" fmla="*/ 17 w 9162305"/>
              <a:gd name="connsiteY0" fmla="*/ 0 h 848916"/>
              <a:gd name="connsiteX1" fmla="*/ 9109 w 9162305"/>
              <a:gd name="connsiteY1" fmla="*/ 848916 h 848916"/>
              <a:gd name="connsiteX2" fmla="*/ 2990105 w 9162305"/>
              <a:gd name="connsiteY2" fmla="*/ 327900 h 848916"/>
              <a:gd name="connsiteX3" fmla="*/ 6748289 w 9162305"/>
              <a:gd name="connsiteY3" fmla="*/ 684516 h 848916"/>
              <a:gd name="connsiteX4" fmla="*/ 9153161 w 9162305"/>
              <a:gd name="connsiteY4" fmla="*/ 474204 h 848916"/>
              <a:gd name="connsiteX5" fmla="*/ 9162305 w 9162305"/>
              <a:gd name="connsiteY5" fmla="*/ 129780 h 848916"/>
              <a:gd name="connsiteX6" fmla="*/ 17 w 9162305"/>
              <a:gd name="connsiteY6" fmla="*/ 0 h 848916"/>
              <a:gd name="connsiteX0" fmla="*/ 17 w 9171449"/>
              <a:gd name="connsiteY0" fmla="*/ 0 h 864156"/>
              <a:gd name="connsiteX1" fmla="*/ 18253 w 9171449"/>
              <a:gd name="connsiteY1" fmla="*/ 864156 h 864156"/>
              <a:gd name="connsiteX2" fmla="*/ 2999249 w 9171449"/>
              <a:gd name="connsiteY2" fmla="*/ 343140 h 864156"/>
              <a:gd name="connsiteX3" fmla="*/ 6757433 w 9171449"/>
              <a:gd name="connsiteY3" fmla="*/ 699756 h 864156"/>
              <a:gd name="connsiteX4" fmla="*/ 9162305 w 9171449"/>
              <a:gd name="connsiteY4" fmla="*/ 489444 h 864156"/>
              <a:gd name="connsiteX5" fmla="*/ 9171449 w 9171449"/>
              <a:gd name="connsiteY5" fmla="*/ 145020 h 864156"/>
              <a:gd name="connsiteX6" fmla="*/ 17 w 9171449"/>
              <a:gd name="connsiteY6" fmla="*/ 0 h 864156"/>
              <a:gd name="connsiteX0" fmla="*/ 17 w 9189737"/>
              <a:gd name="connsiteY0" fmla="*/ 0 h 952548"/>
              <a:gd name="connsiteX1" fmla="*/ 36541 w 9189737"/>
              <a:gd name="connsiteY1" fmla="*/ 952548 h 952548"/>
              <a:gd name="connsiteX2" fmla="*/ 3017537 w 9189737"/>
              <a:gd name="connsiteY2" fmla="*/ 431532 h 952548"/>
              <a:gd name="connsiteX3" fmla="*/ 6775721 w 9189737"/>
              <a:gd name="connsiteY3" fmla="*/ 788148 h 952548"/>
              <a:gd name="connsiteX4" fmla="*/ 9180593 w 9189737"/>
              <a:gd name="connsiteY4" fmla="*/ 577836 h 952548"/>
              <a:gd name="connsiteX5" fmla="*/ 9189737 w 9189737"/>
              <a:gd name="connsiteY5" fmla="*/ 233412 h 952548"/>
              <a:gd name="connsiteX6" fmla="*/ 17 w 9189737"/>
              <a:gd name="connsiteY6" fmla="*/ 0 h 952548"/>
              <a:gd name="connsiteX0" fmla="*/ 17 w 9171449"/>
              <a:gd name="connsiteY0" fmla="*/ 0 h 909876"/>
              <a:gd name="connsiteX1" fmla="*/ 18253 w 9171449"/>
              <a:gd name="connsiteY1" fmla="*/ 909876 h 909876"/>
              <a:gd name="connsiteX2" fmla="*/ 2999249 w 9171449"/>
              <a:gd name="connsiteY2" fmla="*/ 388860 h 909876"/>
              <a:gd name="connsiteX3" fmla="*/ 6757433 w 9171449"/>
              <a:gd name="connsiteY3" fmla="*/ 745476 h 909876"/>
              <a:gd name="connsiteX4" fmla="*/ 9162305 w 9171449"/>
              <a:gd name="connsiteY4" fmla="*/ 535164 h 909876"/>
              <a:gd name="connsiteX5" fmla="*/ 9171449 w 9171449"/>
              <a:gd name="connsiteY5" fmla="*/ 190740 h 909876"/>
              <a:gd name="connsiteX6" fmla="*/ 17 w 9171449"/>
              <a:gd name="connsiteY6" fmla="*/ 0 h 909876"/>
              <a:gd name="connsiteX0" fmla="*/ 17 w 9180593"/>
              <a:gd name="connsiteY0" fmla="*/ 13476 h 923352"/>
              <a:gd name="connsiteX1" fmla="*/ 18253 w 9180593"/>
              <a:gd name="connsiteY1" fmla="*/ 923352 h 923352"/>
              <a:gd name="connsiteX2" fmla="*/ 2999249 w 9180593"/>
              <a:gd name="connsiteY2" fmla="*/ 402336 h 923352"/>
              <a:gd name="connsiteX3" fmla="*/ 6757433 w 9180593"/>
              <a:gd name="connsiteY3" fmla="*/ 758952 h 923352"/>
              <a:gd name="connsiteX4" fmla="*/ 9162305 w 9180593"/>
              <a:gd name="connsiteY4" fmla="*/ 548640 h 923352"/>
              <a:gd name="connsiteX5" fmla="*/ 9180593 w 9180593"/>
              <a:gd name="connsiteY5" fmla="*/ 0 h 923352"/>
              <a:gd name="connsiteX6" fmla="*/ 17 w 9180593"/>
              <a:gd name="connsiteY6" fmla="*/ 13476 h 923352"/>
              <a:gd name="connsiteX0" fmla="*/ 17 w 9189737"/>
              <a:gd name="connsiteY0" fmla="*/ 0 h 909876"/>
              <a:gd name="connsiteX1" fmla="*/ 18253 w 9189737"/>
              <a:gd name="connsiteY1" fmla="*/ 909876 h 909876"/>
              <a:gd name="connsiteX2" fmla="*/ 2999249 w 9189737"/>
              <a:gd name="connsiteY2" fmla="*/ 388860 h 909876"/>
              <a:gd name="connsiteX3" fmla="*/ 6757433 w 9189737"/>
              <a:gd name="connsiteY3" fmla="*/ 745476 h 909876"/>
              <a:gd name="connsiteX4" fmla="*/ 9162305 w 9189737"/>
              <a:gd name="connsiteY4" fmla="*/ 535164 h 909876"/>
              <a:gd name="connsiteX5" fmla="*/ 9189737 w 9189737"/>
              <a:gd name="connsiteY5" fmla="*/ 10908 h 909876"/>
              <a:gd name="connsiteX6" fmla="*/ 17 w 9189737"/>
              <a:gd name="connsiteY6" fmla="*/ 0 h 909876"/>
              <a:gd name="connsiteX0" fmla="*/ 0 w 9189720"/>
              <a:gd name="connsiteY0" fmla="*/ 0 h 909876"/>
              <a:gd name="connsiteX1" fmla="*/ 18236 w 9189720"/>
              <a:gd name="connsiteY1" fmla="*/ 909876 h 909876"/>
              <a:gd name="connsiteX2" fmla="*/ 2999232 w 9189720"/>
              <a:gd name="connsiteY2" fmla="*/ 388860 h 909876"/>
              <a:gd name="connsiteX3" fmla="*/ 6757416 w 9189720"/>
              <a:gd name="connsiteY3" fmla="*/ 745476 h 909876"/>
              <a:gd name="connsiteX4" fmla="*/ 9162288 w 9189720"/>
              <a:gd name="connsiteY4" fmla="*/ 535164 h 909876"/>
              <a:gd name="connsiteX5" fmla="*/ 9189720 w 9189720"/>
              <a:gd name="connsiteY5" fmla="*/ 10908 h 909876"/>
              <a:gd name="connsiteX6" fmla="*/ 0 w 9189720"/>
              <a:gd name="connsiteY6" fmla="*/ 0 h 909876"/>
              <a:gd name="connsiteX0" fmla="*/ 0 w 9162288"/>
              <a:gd name="connsiteY0" fmla="*/ 1971 h 911847"/>
              <a:gd name="connsiteX1" fmla="*/ 18236 w 9162288"/>
              <a:gd name="connsiteY1" fmla="*/ 911847 h 911847"/>
              <a:gd name="connsiteX2" fmla="*/ 2999232 w 9162288"/>
              <a:gd name="connsiteY2" fmla="*/ 390831 h 911847"/>
              <a:gd name="connsiteX3" fmla="*/ 6757416 w 9162288"/>
              <a:gd name="connsiteY3" fmla="*/ 747447 h 911847"/>
              <a:gd name="connsiteX4" fmla="*/ 9162288 w 9162288"/>
              <a:gd name="connsiteY4" fmla="*/ 537135 h 911847"/>
              <a:gd name="connsiteX5" fmla="*/ 9161386 w 9162288"/>
              <a:gd name="connsiteY5" fmla="*/ 0 h 911847"/>
              <a:gd name="connsiteX6" fmla="*/ 0 w 9162288"/>
              <a:gd name="connsiteY6" fmla="*/ 1971 h 911847"/>
              <a:gd name="connsiteX0" fmla="*/ 20401 w 9144052"/>
              <a:gd name="connsiteY0" fmla="*/ 32880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0401 w 9144052"/>
              <a:gd name="connsiteY6" fmla="*/ 32880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371 w 9144052"/>
              <a:gd name="connsiteY6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371 w 9144052"/>
              <a:gd name="connsiteY6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9144052 w 9144052"/>
              <a:gd name="connsiteY3" fmla="*/ 537135 h 911847"/>
              <a:gd name="connsiteX4" fmla="*/ 9143150 w 9144052"/>
              <a:gd name="connsiteY4" fmla="*/ 0 h 911847"/>
              <a:gd name="connsiteX5" fmla="*/ 2371 w 9144052"/>
              <a:gd name="connsiteY5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3361996 w 9144052"/>
              <a:gd name="connsiteY2" fmla="*/ 390831 h 911847"/>
              <a:gd name="connsiteX3" fmla="*/ 9144052 w 9144052"/>
              <a:gd name="connsiteY3" fmla="*/ 537135 h 911847"/>
              <a:gd name="connsiteX4" fmla="*/ 9143150 w 9144052"/>
              <a:gd name="connsiteY4" fmla="*/ 0 h 911847"/>
              <a:gd name="connsiteX5" fmla="*/ 2371 w 9144052"/>
              <a:gd name="connsiteY5" fmla="*/ 1971 h 911847"/>
              <a:gd name="connsiteX0" fmla="*/ 2371 w 9144052"/>
              <a:gd name="connsiteY0" fmla="*/ 1971 h 1193400"/>
              <a:gd name="connsiteX1" fmla="*/ 0 w 9144052"/>
              <a:gd name="connsiteY1" fmla="*/ 911847 h 1193400"/>
              <a:gd name="connsiteX2" fmla="*/ 3361996 w 9144052"/>
              <a:gd name="connsiteY2" fmla="*/ 390831 h 1193400"/>
              <a:gd name="connsiteX3" fmla="*/ 9144052 w 9144052"/>
              <a:gd name="connsiteY3" fmla="*/ 537135 h 1193400"/>
              <a:gd name="connsiteX4" fmla="*/ 9143150 w 9144052"/>
              <a:gd name="connsiteY4" fmla="*/ 0 h 1193400"/>
              <a:gd name="connsiteX5" fmla="*/ 2371 w 9144052"/>
              <a:gd name="connsiteY5" fmla="*/ 1971 h 1193400"/>
              <a:gd name="connsiteX0" fmla="*/ 2371 w 9144052"/>
              <a:gd name="connsiteY0" fmla="*/ 1971 h 1125725"/>
              <a:gd name="connsiteX1" fmla="*/ 0 w 9144052"/>
              <a:gd name="connsiteY1" fmla="*/ 911847 h 1125725"/>
              <a:gd name="connsiteX2" fmla="*/ 3361996 w 9144052"/>
              <a:gd name="connsiteY2" fmla="*/ 390831 h 1125725"/>
              <a:gd name="connsiteX3" fmla="*/ 9144052 w 9144052"/>
              <a:gd name="connsiteY3" fmla="*/ 537135 h 1125725"/>
              <a:gd name="connsiteX4" fmla="*/ 9143150 w 9144052"/>
              <a:gd name="connsiteY4" fmla="*/ 0 h 1125725"/>
              <a:gd name="connsiteX5" fmla="*/ 2371 w 9144052"/>
              <a:gd name="connsiteY5" fmla="*/ 1971 h 1125725"/>
              <a:gd name="connsiteX0" fmla="*/ 2371 w 9144052"/>
              <a:gd name="connsiteY0" fmla="*/ 1971 h 1244834"/>
              <a:gd name="connsiteX1" fmla="*/ 0 w 9144052"/>
              <a:gd name="connsiteY1" fmla="*/ 911847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863120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343523 w 9144052"/>
              <a:gd name="connsiteY2" fmla="*/ 315034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114923 w 9144052"/>
              <a:gd name="connsiteY2" fmla="*/ 315034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4052" h="1282732">
                <a:moveTo>
                  <a:pt x="2371" y="1971"/>
                </a:moveTo>
                <a:cubicBezTo>
                  <a:pt x="1581" y="305263"/>
                  <a:pt x="790" y="446133"/>
                  <a:pt x="0" y="749425"/>
                </a:cubicBezTo>
                <a:cubicBezTo>
                  <a:pt x="414528" y="587881"/>
                  <a:pt x="1394642" y="355830"/>
                  <a:pt x="3114923" y="315034"/>
                </a:cubicBezTo>
                <a:cubicBezTo>
                  <a:pt x="4835204" y="274238"/>
                  <a:pt x="7500499" y="1282732"/>
                  <a:pt x="9144052" y="537135"/>
                </a:cubicBezTo>
                <a:cubicBezTo>
                  <a:pt x="9143751" y="358090"/>
                  <a:pt x="9143451" y="179045"/>
                  <a:pt x="9143150" y="0"/>
                </a:cubicBezTo>
                <a:lnTo>
                  <a:pt x="2371" y="197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 bwMode="gray">
          <a:xfrm>
            <a:off x="8074152" y="384048"/>
            <a:ext cx="758952" cy="75895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 bwMode="gray">
          <a:xfrm>
            <a:off x="7498080" y="429768"/>
            <a:ext cx="384048" cy="38404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 bwMode="gray">
          <a:xfrm>
            <a:off x="210312" y="210312"/>
            <a:ext cx="832104" cy="832104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">
          <a:xfrm>
            <a:off x="484632" y="813816"/>
            <a:ext cx="8229600" cy="1143000"/>
          </a:xfr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600" b="1" kern="120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12403-E39F-479A-A693-DA62CC339C65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5A12B-0B55-4F3A-AC4C-04EA273967B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5" name="Group 4"/>
          <p:cNvGrpSpPr/>
          <p:nvPr/>
        </p:nvGrpSpPr>
        <p:grpSpPr bwMode="invGray">
          <a:xfrm>
            <a:off x="-52" y="-1972"/>
            <a:ext cx="9150672" cy="1283795"/>
            <a:chOff x="-52" y="-1972"/>
            <a:chExt cx="9150672" cy="1283795"/>
          </a:xfrm>
        </p:grpSpPr>
        <p:sp>
          <p:nvSpPr>
            <p:cNvPr id="6" name="Freeform 5"/>
            <p:cNvSpPr/>
            <p:nvPr userDrawn="1"/>
          </p:nvSpPr>
          <p:spPr bwMode="invGray">
            <a:xfrm>
              <a:off x="0" y="1"/>
              <a:ext cx="9150620" cy="1281822"/>
            </a:xfrm>
            <a:custGeom>
              <a:avLst/>
              <a:gdLst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3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52 w 9153196"/>
                <a:gd name="connsiteY0" fmla="*/ 914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9144 h 1481136"/>
                <a:gd name="connsiteX0" fmla="*/ 52 w 9153196"/>
                <a:gd name="connsiteY0" fmla="*/ 1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1284 h 1481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80996 w 9153196"/>
                <a:gd name="connsiteY2" fmla="*/ 960120 h 1862136"/>
                <a:gd name="connsiteX3" fmla="*/ 6739180 w 9153196"/>
                <a:gd name="connsiteY3" fmla="*/ 1316736 h 1862136"/>
                <a:gd name="connsiteX4" fmla="*/ 9144052 w 9153196"/>
                <a:gd name="connsiteY4" fmla="*/ 1106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739180 w 9153196"/>
                <a:gd name="connsiteY3" fmla="*/ 1316736 h 1862136"/>
                <a:gd name="connsiteX4" fmla="*/ 9144052 w 9153196"/>
                <a:gd name="connsiteY4" fmla="*/ 1106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739180 w 9153196"/>
                <a:gd name="connsiteY3" fmla="*/ 13167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6108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610884 h 18621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2999284 w 9153196"/>
                <a:gd name="connsiteY2" fmla="*/ 441960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9144052 w 9153196"/>
                <a:gd name="connsiteY3" fmla="*/ 877824 h 1252536"/>
                <a:gd name="connsiteX4" fmla="*/ 9153196 w 9153196"/>
                <a:gd name="connsiteY4" fmla="*/ 0 h 1252536"/>
                <a:gd name="connsiteX5" fmla="*/ 52 w 9153196"/>
                <a:gd name="connsiteY5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9144052 w 9153196"/>
                <a:gd name="connsiteY3" fmla="*/ 877824 h 1252536"/>
                <a:gd name="connsiteX4" fmla="*/ 9153196 w 9153196"/>
                <a:gd name="connsiteY4" fmla="*/ 0 h 1252536"/>
                <a:gd name="connsiteX5" fmla="*/ 52 w 9153196"/>
                <a:gd name="connsiteY5" fmla="*/ 1284 h 1252536"/>
                <a:gd name="connsiteX0" fmla="*/ 52 w 9153196"/>
                <a:gd name="connsiteY0" fmla="*/ 1284 h 1279374"/>
                <a:gd name="connsiteX1" fmla="*/ 0 w 9153196"/>
                <a:gd name="connsiteY1" fmla="*/ 1252536 h 1279374"/>
                <a:gd name="connsiteX2" fmla="*/ 3620429 w 9153196"/>
                <a:gd name="connsiteY2" fmla="*/ 483524 h 1279374"/>
                <a:gd name="connsiteX3" fmla="*/ 9144052 w 9153196"/>
                <a:gd name="connsiteY3" fmla="*/ 877824 h 1279374"/>
                <a:gd name="connsiteX4" fmla="*/ 9153196 w 9153196"/>
                <a:gd name="connsiteY4" fmla="*/ 0 h 1279374"/>
                <a:gd name="connsiteX5" fmla="*/ 52 w 9153196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0429 w 9150620"/>
                <a:gd name="connsiteY2" fmla="*/ 48352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41211 w 9150620"/>
                <a:gd name="connsiteY2" fmla="*/ 459690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41211 w 9150620"/>
                <a:gd name="connsiteY2" fmla="*/ 459690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52536"/>
                <a:gd name="connsiteX1" fmla="*/ 0 w 9150620"/>
                <a:gd name="connsiteY1" fmla="*/ 1252536 h 1252536"/>
                <a:gd name="connsiteX2" fmla="*/ 3622738 w 9150620"/>
                <a:gd name="connsiteY2" fmla="*/ 425264 h 1252536"/>
                <a:gd name="connsiteX3" fmla="*/ 9144052 w 9150620"/>
                <a:gd name="connsiteY3" fmla="*/ 877824 h 1252536"/>
                <a:gd name="connsiteX4" fmla="*/ 9150620 w 9150620"/>
                <a:gd name="connsiteY4" fmla="*/ 0 h 1252536"/>
                <a:gd name="connsiteX5" fmla="*/ 52 w 9150620"/>
                <a:gd name="connsiteY5" fmla="*/ 1284 h 1252536"/>
                <a:gd name="connsiteX0" fmla="*/ 52 w 9150620"/>
                <a:gd name="connsiteY0" fmla="*/ 1284 h 1252536"/>
                <a:gd name="connsiteX1" fmla="*/ 0 w 9150620"/>
                <a:gd name="connsiteY1" fmla="*/ 1252536 h 1252536"/>
                <a:gd name="connsiteX2" fmla="*/ 3622738 w 9150620"/>
                <a:gd name="connsiteY2" fmla="*/ 425264 h 1252536"/>
                <a:gd name="connsiteX3" fmla="*/ 9144052 w 9150620"/>
                <a:gd name="connsiteY3" fmla="*/ 877824 h 1252536"/>
                <a:gd name="connsiteX4" fmla="*/ 9150620 w 9150620"/>
                <a:gd name="connsiteY4" fmla="*/ 0 h 1252536"/>
                <a:gd name="connsiteX5" fmla="*/ 52 w 9150620"/>
                <a:gd name="connsiteY5" fmla="*/ 1284 h 1252536"/>
                <a:gd name="connsiteX0" fmla="*/ 52 w 9150620"/>
                <a:gd name="connsiteY0" fmla="*/ 1284 h 1340282"/>
                <a:gd name="connsiteX1" fmla="*/ 0 w 9150620"/>
                <a:gd name="connsiteY1" fmla="*/ 1252536 h 1340282"/>
                <a:gd name="connsiteX2" fmla="*/ 3622738 w 9150620"/>
                <a:gd name="connsiteY2" fmla="*/ 425264 h 1340282"/>
                <a:gd name="connsiteX3" fmla="*/ 9144052 w 9150620"/>
                <a:gd name="connsiteY3" fmla="*/ 877824 h 1340282"/>
                <a:gd name="connsiteX4" fmla="*/ 9150620 w 9150620"/>
                <a:gd name="connsiteY4" fmla="*/ 0 h 1340282"/>
                <a:gd name="connsiteX5" fmla="*/ 52 w 9150620"/>
                <a:gd name="connsiteY5" fmla="*/ 1284 h 1340282"/>
                <a:gd name="connsiteX0" fmla="*/ 52 w 9150620"/>
                <a:gd name="connsiteY0" fmla="*/ 1284 h 1470041"/>
                <a:gd name="connsiteX1" fmla="*/ 0 w 9150620"/>
                <a:gd name="connsiteY1" fmla="*/ 1252536 h 1470041"/>
                <a:gd name="connsiteX2" fmla="*/ 3622738 w 9150620"/>
                <a:gd name="connsiteY2" fmla="*/ 425264 h 1470041"/>
                <a:gd name="connsiteX3" fmla="*/ 9144052 w 9150620"/>
                <a:gd name="connsiteY3" fmla="*/ 877824 h 1470041"/>
                <a:gd name="connsiteX4" fmla="*/ 9150620 w 9150620"/>
                <a:gd name="connsiteY4" fmla="*/ 0 h 1470041"/>
                <a:gd name="connsiteX5" fmla="*/ 52 w 9150620"/>
                <a:gd name="connsiteY5" fmla="*/ 1284 h 1470041"/>
                <a:gd name="connsiteX0" fmla="*/ 52 w 9150620"/>
                <a:gd name="connsiteY0" fmla="*/ 1284 h 1470041"/>
                <a:gd name="connsiteX1" fmla="*/ 0 w 9150620"/>
                <a:gd name="connsiteY1" fmla="*/ 1252536 h 1470041"/>
                <a:gd name="connsiteX2" fmla="*/ 3622738 w 9150620"/>
                <a:gd name="connsiteY2" fmla="*/ 425264 h 1470041"/>
                <a:gd name="connsiteX3" fmla="*/ 9144052 w 9150620"/>
                <a:gd name="connsiteY3" fmla="*/ 877824 h 1470041"/>
                <a:gd name="connsiteX4" fmla="*/ 9150620 w 9150620"/>
                <a:gd name="connsiteY4" fmla="*/ 0 h 1470041"/>
                <a:gd name="connsiteX5" fmla="*/ 52 w 9150620"/>
                <a:gd name="connsiteY5" fmla="*/ 1284 h 1470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50620" h="1470041">
                  <a:moveTo>
                    <a:pt x="52" y="1284"/>
                  </a:moveTo>
                  <a:cubicBezTo>
                    <a:pt x="35" y="491948"/>
                    <a:pt x="17" y="761872"/>
                    <a:pt x="0" y="1252536"/>
                  </a:cubicBezTo>
                  <a:cubicBezTo>
                    <a:pt x="304800" y="1097088"/>
                    <a:pt x="1803165" y="328826"/>
                    <a:pt x="3622738" y="425264"/>
                  </a:cubicBezTo>
                  <a:cubicBezTo>
                    <a:pt x="5442311" y="521702"/>
                    <a:pt x="6970396" y="1470041"/>
                    <a:pt x="9144052" y="877824"/>
                  </a:cubicBezTo>
                  <a:cubicBezTo>
                    <a:pt x="9146241" y="585216"/>
                    <a:pt x="9148431" y="292608"/>
                    <a:pt x="9150620" y="0"/>
                  </a:cubicBezTo>
                  <a:lnTo>
                    <a:pt x="52" y="1284"/>
                  </a:lnTo>
                  <a:close/>
                </a:path>
              </a:pathLst>
            </a:cu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Freeform 6"/>
            <p:cNvSpPr/>
            <p:nvPr userDrawn="1"/>
          </p:nvSpPr>
          <p:spPr bwMode="invGray">
            <a:xfrm>
              <a:off x="-52" y="-1972"/>
              <a:ext cx="9144052" cy="1094171"/>
            </a:xfrm>
            <a:custGeom>
              <a:avLst/>
              <a:gdLst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3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52 w 9153196"/>
                <a:gd name="connsiteY0" fmla="*/ 914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9144 h 1481136"/>
                <a:gd name="connsiteX0" fmla="*/ 52 w 9153196"/>
                <a:gd name="connsiteY0" fmla="*/ 1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1284 h 1481136"/>
                <a:gd name="connsiteX0" fmla="*/ 52 w 9153196"/>
                <a:gd name="connsiteY0" fmla="*/ 763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763284 h 1481136"/>
                <a:gd name="connsiteX0" fmla="*/ 52 w 9153196"/>
                <a:gd name="connsiteY0" fmla="*/ 1284 h 719136"/>
                <a:gd name="connsiteX1" fmla="*/ 0 w 9153196"/>
                <a:gd name="connsiteY1" fmla="*/ 719136 h 719136"/>
                <a:gd name="connsiteX2" fmla="*/ 2980996 w 9153196"/>
                <a:gd name="connsiteY2" fmla="*/ 198120 h 719136"/>
                <a:gd name="connsiteX3" fmla="*/ 6739180 w 9153196"/>
                <a:gd name="connsiteY3" fmla="*/ 554736 h 719136"/>
                <a:gd name="connsiteX4" fmla="*/ 9144052 w 9153196"/>
                <a:gd name="connsiteY4" fmla="*/ 344424 h 719136"/>
                <a:gd name="connsiteX5" fmla="*/ 9153196 w 9153196"/>
                <a:gd name="connsiteY5" fmla="*/ 0 h 719136"/>
                <a:gd name="connsiteX6" fmla="*/ 52 w 9153196"/>
                <a:gd name="connsiteY6" fmla="*/ 1284 h 719136"/>
                <a:gd name="connsiteX0" fmla="*/ 17 w 9162305"/>
                <a:gd name="connsiteY0" fmla="*/ 0 h 775764"/>
                <a:gd name="connsiteX1" fmla="*/ 9109 w 9162305"/>
                <a:gd name="connsiteY1" fmla="*/ 775764 h 775764"/>
                <a:gd name="connsiteX2" fmla="*/ 2990105 w 9162305"/>
                <a:gd name="connsiteY2" fmla="*/ 254748 h 775764"/>
                <a:gd name="connsiteX3" fmla="*/ 6748289 w 9162305"/>
                <a:gd name="connsiteY3" fmla="*/ 611364 h 775764"/>
                <a:gd name="connsiteX4" fmla="*/ 9153161 w 9162305"/>
                <a:gd name="connsiteY4" fmla="*/ 401052 h 775764"/>
                <a:gd name="connsiteX5" fmla="*/ 9162305 w 9162305"/>
                <a:gd name="connsiteY5" fmla="*/ 56628 h 775764"/>
                <a:gd name="connsiteX6" fmla="*/ 17 w 9162305"/>
                <a:gd name="connsiteY6" fmla="*/ 0 h 775764"/>
                <a:gd name="connsiteX0" fmla="*/ 17 w 9162305"/>
                <a:gd name="connsiteY0" fmla="*/ 0 h 821484"/>
                <a:gd name="connsiteX1" fmla="*/ 9109 w 9162305"/>
                <a:gd name="connsiteY1" fmla="*/ 821484 h 821484"/>
                <a:gd name="connsiteX2" fmla="*/ 2990105 w 9162305"/>
                <a:gd name="connsiteY2" fmla="*/ 300468 h 821484"/>
                <a:gd name="connsiteX3" fmla="*/ 6748289 w 9162305"/>
                <a:gd name="connsiteY3" fmla="*/ 657084 h 821484"/>
                <a:gd name="connsiteX4" fmla="*/ 9153161 w 9162305"/>
                <a:gd name="connsiteY4" fmla="*/ 446772 h 821484"/>
                <a:gd name="connsiteX5" fmla="*/ 9162305 w 9162305"/>
                <a:gd name="connsiteY5" fmla="*/ 102348 h 821484"/>
                <a:gd name="connsiteX6" fmla="*/ 17 w 9162305"/>
                <a:gd name="connsiteY6" fmla="*/ 0 h 821484"/>
                <a:gd name="connsiteX0" fmla="*/ 17 w 9162305"/>
                <a:gd name="connsiteY0" fmla="*/ 0 h 848916"/>
                <a:gd name="connsiteX1" fmla="*/ 9109 w 9162305"/>
                <a:gd name="connsiteY1" fmla="*/ 848916 h 848916"/>
                <a:gd name="connsiteX2" fmla="*/ 2990105 w 9162305"/>
                <a:gd name="connsiteY2" fmla="*/ 327900 h 848916"/>
                <a:gd name="connsiteX3" fmla="*/ 6748289 w 9162305"/>
                <a:gd name="connsiteY3" fmla="*/ 684516 h 848916"/>
                <a:gd name="connsiteX4" fmla="*/ 9153161 w 9162305"/>
                <a:gd name="connsiteY4" fmla="*/ 474204 h 848916"/>
                <a:gd name="connsiteX5" fmla="*/ 9162305 w 9162305"/>
                <a:gd name="connsiteY5" fmla="*/ 129780 h 848916"/>
                <a:gd name="connsiteX6" fmla="*/ 17 w 9162305"/>
                <a:gd name="connsiteY6" fmla="*/ 0 h 848916"/>
                <a:gd name="connsiteX0" fmla="*/ 17 w 9171449"/>
                <a:gd name="connsiteY0" fmla="*/ 0 h 864156"/>
                <a:gd name="connsiteX1" fmla="*/ 18253 w 9171449"/>
                <a:gd name="connsiteY1" fmla="*/ 864156 h 864156"/>
                <a:gd name="connsiteX2" fmla="*/ 2999249 w 9171449"/>
                <a:gd name="connsiteY2" fmla="*/ 343140 h 864156"/>
                <a:gd name="connsiteX3" fmla="*/ 6757433 w 9171449"/>
                <a:gd name="connsiteY3" fmla="*/ 699756 h 864156"/>
                <a:gd name="connsiteX4" fmla="*/ 9162305 w 9171449"/>
                <a:gd name="connsiteY4" fmla="*/ 489444 h 864156"/>
                <a:gd name="connsiteX5" fmla="*/ 9171449 w 9171449"/>
                <a:gd name="connsiteY5" fmla="*/ 145020 h 864156"/>
                <a:gd name="connsiteX6" fmla="*/ 17 w 9171449"/>
                <a:gd name="connsiteY6" fmla="*/ 0 h 864156"/>
                <a:gd name="connsiteX0" fmla="*/ 17 w 9189737"/>
                <a:gd name="connsiteY0" fmla="*/ 0 h 952548"/>
                <a:gd name="connsiteX1" fmla="*/ 36541 w 9189737"/>
                <a:gd name="connsiteY1" fmla="*/ 952548 h 952548"/>
                <a:gd name="connsiteX2" fmla="*/ 3017537 w 9189737"/>
                <a:gd name="connsiteY2" fmla="*/ 431532 h 952548"/>
                <a:gd name="connsiteX3" fmla="*/ 6775721 w 9189737"/>
                <a:gd name="connsiteY3" fmla="*/ 788148 h 952548"/>
                <a:gd name="connsiteX4" fmla="*/ 9180593 w 9189737"/>
                <a:gd name="connsiteY4" fmla="*/ 577836 h 952548"/>
                <a:gd name="connsiteX5" fmla="*/ 9189737 w 9189737"/>
                <a:gd name="connsiteY5" fmla="*/ 233412 h 952548"/>
                <a:gd name="connsiteX6" fmla="*/ 17 w 9189737"/>
                <a:gd name="connsiteY6" fmla="*/ 0 h 952548"/>
                <a:gd name="connsiteX0" fmla="*/ 17 w 9171449"/>
                <a:gd name="connsiteY0" fmla="*/ 0 h 909876"/>
                <a:gd name="connsiteX1" fmla="*/ 18253 w 9171449"/>
                <a:gd name="connsiteY1" fmla="*/ 909876 h 909876"/>
                <a:gd name="connsiteX2" fmla="*/ 2999249 w 9171449"/>
                <a:gd name="connsiteY2" fmla="*/ 388860 h 909876"/>
                <a:gd name="connsiteX3" fmla="*/ 6757433 w 9171449"/>
                <a:gd name="connsiteY3" fmla="*/ 745476 h 909876"/>
                <a:gd name="connsiteX4" fmla="*/ 9162305 w 9171449"/>
                <a:gd name="connsiteY4" fmla="*/ 535164 h 909876"/>
                <a:gd name="connsiteX5" fmla="*/ 9171449 w 9171449"/>
                <a:gd name="connsiteY5" fmla="*/ 190740 h 909876"/>
                <a:gd name="connsiteX6" fmla="*/ 17 w 9171449"/>
                <a:gd name="connsiteY6" fmla="*/ 0 h 909876"/>
                <a:gd name="connsiteX0" fmla="*/ 17 w 9180593"/>
                <a:gd name="connsiteY0" fmla="*/ 13476 h 923352"/>
                <a:gd name="connsiteX1" fmla="*/ 18253 w 9180593"/>
                <a:gd name="connsiteY1" fmla="*/ 923352 h 923352"/>
                <a:gd name="connsiteX2" fmla="*/ 2999249 w 9180593"/>
                <a:gd name="connsiteY2" fmla="*/ 402336 h 923352"/>
                <a:gd name="connsiteX3" fmla="*/ 6757433 w 9180593"/>
                <a:gd name="connsiteY3" fmla="*/ 758952 h 923352"/>
                <a:gd name="connsiteX4" fmla="*/ 9162305 w 9180593"/>
                <a:gd name="connsiteY4" fmla="*/ 548640 h 923352"/>
                <a:gd name="connsiteX5" fmla="*/ 9180593 w 9180593"/>
                <a:gd name="connsiteY5" fmla="*/ 0 h 923352"/>
                <a:gd name="connsiteX6" fmla="*/ 17 w 9180593"/>
                <a:gd name="connsiteY6" fmla="*/ 13476 h 923352"/>
                <a:gd name="connsiteX0" fmla="*/ 17 w 9189737"/>
                <a:gd name="connsiteY0" fmla="*/ 0 h 909876"/>
                <a:gd name="connsiteX1" fmla="*/ 18253 w 9189737"/>
                <a:gd name="connsiteY1" fmla="*/ 909876 h 909876"/>
                <a:gd name="connsiteX2" fmla="*/ 2999249 w 9189737"/>
                <a:gd name="connsiteY2" fmla="*/ 388860 h 909876"/>
                <a:gd name="connsiteX3" fmla="*/ 6757433 w 9189737"/>
                <a:gd name="connsiteY3" fmla="*/ 745476 h 909876"/>
                <a:gd name="connsiteX4" fmla="*/ 9162305 w 9189737"/>
                <a:gd name="connsiteY4" fmla="*/ 535164 h 909876"/>
                <a:gd name="connsiteX5" fmla="*/ 9189737 w 9189737"/>
                <a:gd name="connsiteY5" fmla="*/ 10908 h 909876"/>
                <a:gd name="connsiteX6" fmla="*/ 17 w 9189737"/>
                <a:gd name="connsiteY6" fmla="*/ 0 h 909876"/>
                <a:gd name="connsiteX0" fmla="*/ 0 w 9189720"/>
                <a:gd name="connsiteY0" fmla="*/ 0 h 909876"/>
                <a:gd name="connsiteX1" fmla="*/ 18236 w 9189720"/>
                <a:gd name="connsiteY1" fmla="*/ 909876 h 909876"/>
                <a:gd name="connsiteX2" fmla="*/ 2999232 w 9189720"/>
                <a:gd name="connsiteY2" fmla="*/ 388860 h 909876"/>
                <a:gd name="connsiteX3" fmla="*/ 6757416 w 9189720"/>
                <a:gd name="connsiteY3" fmla="*/ 745476 h 909876"/>
                <a:gd name="connsiteX4" fmla="*/ 9162288 w 9189720"/>
                <a:gd name="connsiteY4" fmla="*/ 535164 h 909876"/>
                <a:gd name="connsiteX5" fmla="*/ 9189720 w 9189720"/>
                <a:gd name="connsiteY5" fmla="*/ 10908 h 909876"/>
                <a:gd name="connsiteX6" fmla="*/ 0 w 9189720"/>
                <a:gd name="connsiteY6" fmla="*/ 0 h 909876"/>
                <a:gd name="connsiteX0" fmla="*/ 0 w 9162288"/>
                <a:gd name="connsiteY0" fmla="*/ 1971 h 911847"/>
                <a:gd name="connsiteX1" fmla="*/ 18236 w 9162288"/>
                <a:gd name="connsiteY1" fmla="*/ 911847 h 911847"/>
                <a:gd name="connsiteX2" fmla="*/ 2999232 w 9162288"/>
                <a:gd name="connsiteY2" fmla="*/ 390831 h 911847"/>
                <a:gd name="connsiteX3" fmla="*/ 6757416 w 9162288"/>
                <a:gd name="connsiteY3" fmla="*/ 747447 h 911847"/>
                <a:gd name="connsiteX4" fmla="*/ 9162288 w 9162288"/>
                <a:gd name="connsiteY4" fmla="*/ 537135 h 911847"/>
                <a:gd name="connsiteX5" fmla="*/ 9161386 w 9162288"/>
                <a:gd name="connsiteY5" fmla="*/ 0 h 911847"/>
                <a:gd name="connsiteX6" fmla="*/ 0 w 9162288"/>
                <a:gd name="connsiteY6" fmla="*/ 1971 h 911847"/>
                <a:gd name="connsiteX0" fmla="*/ 20401 w 9144052"/>
                <a:gd name="connsiteY0" fmla="*/ 32880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0401 w 9144052"/>
                <a:gd name="connsiteY6" fmla="*/ 32880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371 w 9144052"/>
                <a:gd name="connsiteY6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371 w 9144052"/>
                <a:gd name="connsiteY6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9144052 w 9144052"/>
                <a:gd name="connsiteY3" fmla="*/ 537135 h 911847"/>
                <a:gd name="connsiteX4" fmla="*/ 9143150 w 9144052"/>
                <a:gd name="connsiteY4" fmla="*/ 0 h 911847"/>
                <a:gd name="connsiteX5" fmla="*/ 2371 w 9144052"/>
                <a:gd name="connsiteY5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3361996 w 9144052"/>
                <a:gd name="connsiteY2" fmla="*/ 390831 h 911847"/>
                <a:gd name="connsiteX3" fmla="*/ 9144052 w 9144052"/>
                <a:gd name="connsiteY3" fmla="*/ 537135 h 911847"/>
                <a:gd name="connsiteX4" fmla="*/ 9143150 w 9144052"/>
                <a:gd name="connsiteY4" fmla="*/ 0 h 911847"/>
                <a:gd name="connsiteX5" fmla="*/ 2371 w 9144052"/>
                <a:gd name="connsiteY5" fmla="*/ 1971 h 911847"/>
                <a:gd name="connsiteX0" fmla="*/ 2371 w 9144052"/>
                <a:gd name="connsiteY0" fmla="*/ 1971 h 1193400"/>
                <a:gd name="connsiteX1" fmla="*/ 0 w 9144052"/>
                <a:gd name="connsiteY1" fmla="*/ 911847 h 1193400"/>
                <a:gd name="connsiteX2" fmla="*/ 3361996 w 9144052"/>
                <a:gd name="connsiteY2" fmla="*/ 390831 h 1193400"/>
                <a:gd name="connsiteX3" fmla="*/ 9144052 w 9144052"/>
                <a:gd name="connsiteY3" fmla="*/ 537135 h 1193400"/>
                <a:gd name="connsiteX4" fmla="*/ 9143150 w 9144052"/>
                <a:gd name="connsiteY4" fmla="*/ 0 h 1193400"/>
                <a:gd name="connsiteX5" fmla="*/ 2371 w 9144052"/>
                <a:gd name="connsiteY5" fmla="*/ 1971 h 1193400"/>
                <a:gd name="connsiteX0" fmla="*/ 2371 w 9144052"/>
                <a:gd name="connsiteY0" fmla="*/ 1971 h 1125725"/>
                <a:gd name="connsiteX1" fmla="*/ 0 w 9144052"/>
                <a:gd name="connsiteY1" fmla="*/ 911847 h 1125725"/>
                <a:gd name="connsiteX2" fmla="*/ 3361996 w 9144052"/>
                <a:gd name="connsiteY2" fmla="*/ 390831 h 1125725"/>
                <a:gd name="connsiteX3" fmla="*/ 9144052 w 9144052"/>
                <a:gd name="connsiteY3" fmla="*/ 537135 h 1125725"/>
                <a:gd name="connsiteX4" fmla="*/ 9143150 w 9144052"/>
                <a:gd name="connsiteY4" fmla="*/ 0 h 1125725"/>
                <a:gd name="connsiteX5" fmla="*/ 2371 w 9144052"/>
                <a:gd name="connsiteY5" fmla="*/ 1971 h 1125725"/>
                <a:gd name="connsiteX0" fmla="*/ 2371 w 9144052"/>
                <a:gd name="connsiteY0" fmla="*/ 1971 h 1244834"/>
                <a:gd name="connsiteX1" fmla="*/ 0 w 9144052"/>
                <a:gd name="connsiteY1" fmla="*/ 911847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863120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343523 w 9144052"/>
                <a:gd name="connsiteY2" fmla="*/ 315034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114923 w 9144052"/>
                <a:gd name="connsiteY2" fmla="*/ 315034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4052" h="1282732">
                  <a:moveTo>
                    <a:pt x="2371" y="1971"/>
                  </a:moveTo>
                  <a:cubicBezTo>
                    <a:pt x="1581" y="305263"/>
                    <a:pt x="790" y="446133"/>
                    <a:pt x="0" y="749425"/>
                  </a:cubicBezTo>
                  <a:cubicBezTo>
                    <a:pt x="414528" y="587881"/>
                    <a:pt x="1394642" y="355830"/>
                    <a:pt x="3114923" y="315034"/>
                  </a:cubicBezTo>
                  <a:cubicBezTo>
                    <a:pt x="4835204" y="274238"/>
                    <a:pt x="7500499" y="1282732"/>
                    <a:pt x="9144052" y="537135"/>
                  </a:cubicBezTo>
                  <a:cubicBezTo>
                    <a:pt x="9143751" y="358090"/>
                    <a:pt x="9143451" y="179045"/>
                    <a:pt x="9143150" y="0"/>
                  </a:cubicBezTo>
                  <a:lnTo>
                    <a:pt x="2371" y="197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Oval 7"/>
          <p:cNvSpPr/>
          <p:nvPr/>
        </p:nvSpPr>
        <p:spPr bwMode="gray">
          <a:xfrm>
            <a:off x="8074152" y="384048"/>
            <a:ext cx="758952" cy="75895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 bwMode="gray">
          <a:xfrm>
            <a:off x="7498080" y="429768"/>
            <a:ext cx="384048" cy="38404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 bwMode="gray">
          <a:xfrm>
            <a:off x="210312" y="210312"/>
            <a:ext cx="832104" cy="832104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 bwMode="invGray">
          <a:xfrm rot="16200000">
            <a:off x="-2893651" y="2887705"/>
            <a:ext cx="6891618" cy="1104314"/>
            <a:chOff x="-18448" y="-1967"/>
            <a:chExt cx="9176991" cy="1292024"/>
          </a:xfrm>
        </p:grpSpPr>
        <p:sp>
          <p:nvSpPr>
            <p:cNvPr id="9" name="Freeform 8"/>
            <p:cNvSpPr/>
            <p:nvPr userDrawn="1"/>
          </p:nvSpPr>
          <p:spPr bwMode="invGray">
            <a:xfrm>
              <a:off x="-18448" y="5"/>
              <a:ext cx="9176991" cy="1290052"/>
            </a:xfrm>
            <a:custGeom>
              <a:avLst/>
              <a:gdLst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3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52 w 9153196"/>
                <a:gd name="connsiteY0" fmla="*/ 914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9144 h 1481136"/>
                <a:gd name="connsiteX0" fmla="*/ 52 w 9153196"/>
                <a:gd name="connsiteY0" fmla="*/ 1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1284 h 1481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80996 w 9153196"/>
                <a:gd name="connsiteY2" fmla="*/ 960120 h 1862136"/>
                <a:gd name="connsiteX3" fmla="*/ 6739180 w 9153196"/>
                <a:gd name="connsiteY3" fmla="*/ 1316736 h 1862136"/>
                <a:gd name="connsiteX4" fmla="*/ 9144052 w 9153196"/>
                <a:gd name="connsiteY4" fmla="*/ 1106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739180 w 9153196"/>
                <a:gd name="connsiteY3" fmla="*/ 1316736 h 1862136"/>
                <a:gd name="connsiteX4" fmla="*/ 9144052 w 9153196"/>
                <a:gd name="connsiteY4" fmla="*/ 1106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739180 w 9153196"/>
                <a:gd name="connsiteY3" fmla="*/ 13167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6108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610884 h 18621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2999284 w 9153196"/>
                <a:gd name="connsiteY2" fmla="*/ 441960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9144052 w 9153196"/>
                <a:gd name="connsiteY3" fmla="*/ 877824 h 1252536"/>
                <a:gd name="connsiteX4" fmla="*/ 9153196 w 9153196"/>
                <a:gd name="connsiteY4" fmla="*/ 0 h 1252536"/>
                <a:gd name="connsiteX5" fmla="*/ 52 w 9153196"/>
                <a:gd name="connsiteY5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9144052 w 9153196"/>
                <a:gd name="connsiteY3" fmla="*/ 877824 h 1252536"/>
                <a:gd name="connsiteX4" fmla="*/ 9153196 w 9153196"/>
                <a:gd name="connsiteY4" fmla="*/ 0 h 1252536"/>
                <a:gd name="connsiteX5" fmla="*/ 52 w 9153196"/>
                <a:gd name="connsiteY5" fmla="*/ 1284 h 1252536"/>
                <a:gd name="connsiteX0" fmla="*/ 52 w 9153196"/>
                <a:gd name="connsiteY0" fmla="*/ 1284 h 1279374"/>
                <a:gd name="connsiteX1" fmla="*/ 0 w 9153196"/>
                <a:gd name="connsiteY1" fmla="*/ 1252536 h 1279374"/>
                <a:gd name="connsiteX2" fmla="*/ 3620429 w 9153196"/>
                <a:gd name="connsiteY2" fmla="*/ 483524 h 1279374"/>
                <a:gd name="connsiteX3" fmla="*/ 9144052 w 9153196"/>
                <a:gd name="connsiteY3" fmla="*/ 877824 h 1279374"/>
                <a:gd name="connsiteX4" fmla="*/ 9153196 w 9153196"/>
                <a:gd name="connsiteY4" fmla="*/ 0 h 1279374"/>
                <a:gd name="connsiteX5" fmla="*/ 52 w 9153196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0429 w 9150620"/>
                <a:gd name="connsiteY2" fmla="*/ 48352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41211 w 9150620"/>
                <a:gd name="connsiteY2" fmla="*/ 459690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41211 w 9150620"/>
                <a:gd name="connsiteY2" fmla="*/ 459690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52536"/>
                <a:gd name="connsiteX1" fmla="*/ 0 w 9150620"/>
                <a:gd name="connsiteY1" fmla="*/ 1252536 h 1252536"/>
                <a:gd name="connsiteX2" fmla="*/ 3622738 w 9150620"/>
                <a:gd name="connsiteY2" fmla="*/ 425264 h 1252536"/>
                <a:gd name="connsiteX3" fmla="*/ 9144052 w 9150620"/>
                <a:gd name="connsiteY3" fmla="*/ 877824 h 1252536"/>
                <a:gd name="connsiteX4" fmla="*/ 9150620 w 9150620"/>
                <a:gd name="connsiteY4" fmla="*/ 0 h 1252536"/>
                <a:gd name="connsiteX5" fmla="*/ 52 w 9150620"/>
                <a:gd name="connsiteY5" fmla="*/ 1284 h 1252536"/>
                <a:gd name="connsiteX0" fmla="*/ 52 w 9150620"/>
                <a:gd name="connsiteY0" fmla="*/ 1284 h 1252536"/>
                <a:gd name="connsiteX1" fmla="*/ 0 w 9150620"/>
                <a:gd name="connsiteY1" fmla="*/ 1252536 h 1252536"/>
                <a:gd name="connsiteX2" fmla="*/ 3622738 w 9150620"/>
                <a:gd name="connsiteY2" fmla="*/ 425264 h 1252536"/>
                <a:gd name="connsiteX3" fmla="*/ 9144052 w 9150620"/>
                <a:gd name="connsiteY3" fmla="*/ 877824 h 1252536"/>
                <a:gd name="connsiteX4" fmla="*/ 9150620 w 9150620"/>
                <a:gd name="connsiteY4" fmla="*/ 0 h 1252536"/>
                <a:gd name="connsiteX5" fmla="*/ 52 w 9150620"/>
                <a:gd name="connsiteY5" fmla="*/ 1284 h 1252536"/>
                <a:gd name="connsiteX0" fmla="*/ 52 w 9150620"/>
                <a:gd name="connsiteY0" fmla="*/ 1284 h 1340282"/>
                <a:gd name="connsiteX1" fmla="*/ 0 w 9150620"/>
                <a:gd name="connsiteY1" fmla="*/ 1252536 h 1340282"/>
                <a:gd name="connsiteX2" fmla="*/ 3622738 w 9150620"/>
                <a:gd name="connsiteY2" fmla="*/ 425264 h 1340282"/>
                <a:gd name="connsiteX3" fmla="*/ 9144052 w 9150620"/>
                <a:gd name="connsiteY3" fmla="*/ 877824 h 1340282"/>
                <a:gd name="connsiteX4" fmla="*/ 9150620 w 9150620"/>
                <a:gd name="connsiteY4" fmla="*/ 0 h 1340282"/>
                <a:gd name="connsiteX5" fmla="*/ 52 w 9150620"/>
                <a:gd name="connsiteY5" fmla="*/ 1284 h 1340282"/>
                <a:gd name="connsiteX0" fmla="*/ 52 w 9150620"/>
                <a:gd name="connsiteY0" fmla="*/ 1284 h 1470041"/>
                <a:gd name="connsiteX1" fmla="*/ 0 w 9150620"/>
                <a:gd name="connsiteY1" fmla="*/ 1252536 h 1470041"/>
                <a:gd name="connsiteX2" fmla="*/ 3622738 w 9150620"/>
                <a:gd name="connsiteY2" fmla="*/ 425264 h 1470041"/>
                <a:gd name="connsiteX3" fmla="*/ 9144052 w 9150620"/>
                <a:gd name="connsiteY3" fmla="*/ 877824 h 1470041"/>
                <a:gd name="connsiteX4" fmla="*/ 9150620 w 9150620"/>
                <a:gd name="connsiteY4" fmla="*/ 0 h 1470041"/>
                <a:gd name="connsiteX5" fmla="*/ 52 w 9150620"/>
                <a:gd name="connsiteY5" fmla="*/ 1284 h 1470041"/>
                <a:gd name="connsiteX0" fmla="*/ 52 w 9150620"/>
                <a:gd name="connsiteY0" fmla="*/ 1284 h 1470041"/>
                <a:gd name="connsiteX1" fmla="*/ 0 w 9150620"/>
                <a:gd name="connsiteY1" fmla="*/ 1252536 h 1470041"/>
                <a:gd name="connsiteX2" fmla="*/ 3622738 w 9150620"/>
                <a:gd name="connsiteY2" fmla="*/ 425264 h 1470041"/>
                <a:gd name="connsiteX3" fmla="*/ 9144052 w 9150620"/>
                <a:gd name="connsiteY3" fmla="*/ 877824 h 1470041"/>
                <a:gd name="connsiteX4" fmla="*/ 9150620 w 9150620"/>
                <a:gd name="connsiteY4" fmla="*/ 0 h 1470041"/>
                <a:gd name="connsiteX5" fmla="*/ 52 w 9150620"/>
                <a:gd name="connsiteY5" fmla="*/ 1284 h 1470041"/>
                <a:gd name="connsiteX0" fmla="*/ 18502 w 9169070"/>
                <a:gd name="connsiteY0" fmla="*/ 1284 h 1489619"/>
                <a:gd name="connsiteX1" fmla="*/ 0 w 9169070"/>
                <a:gd name="connsiteY1" fmla="*/ 1489619 h 1489619"/>
                <a:gd name="connsiteX2" fmla="*/ 3641188 w 9169070"/>
                <a:gd name="connsiteY2" fmla="*/ 425264 h 1489619"/>
                <a:gd name="connsiteX3" fmla="*/ 9162502 w 9169070"/>
                <a:gd name="connsiteY3" fmla="*/ 877824 h 1489619"/>
                <a:gd name="connsiteX4" fmla="*/ 9169070 w 9169070"/>
                <a:gd name="connsiteY4" fmla="*/ 0 h 1489619"/>
                <a:gd name="connsiteX5" fmla="*/ 18502 w 9169070"/>
                <a:gd name="connsiteY5" fmla="*/ 1284 h 1489619"/>
                <a:gd name="connsiteX0" fmla="*/ 18502 w 9169070"/>
                <a:gd name="connsiteY0" fmla="*/ 1284 h 1654092"/>
                <a:gd name="connsiteX1" fmla="*/ 0 w 9169070"/>
                <a:gd name="connsiteY1" fmla="*/ 1489619 h 1654092"/>
                <a:gd name="connsiteX2" fmla="*/ 3641188 w 9169070"/>
                <a:gd name="connsiteY2" fmla="*/ 425264 h 1654092"/>
                <a:gd name="connsiteX3" fmla="*/ 9137904 w 9169070"/>
                <a:gd name="connsiteY3" fmla="*/ 1061874 h 1654092"/>
                <a:gd name="connsiteX4" fmla="*/ 9169070 w 9169070"/>
                <a:gd name="connsiteY4" fmla="*/ 0 h 1654092"/>
                <a:gd name="connsiteX5" fmla="*/ 18502 w 9169070"/>
                <a:gd name="connsiteY5" fmla="*/ 1284 h 1654092"/>
                <a:gd name="connsiteX0" fmla="*/ 18502 w 9176990"/>
                <a:gd name="connsiteY0" fmla="*/ 1284 h 1654092"/>
                <a:gd name="connsiteX1" fmla="*/ 0 w 9176990"/>
                <a:gd name="connsiteY1" fmla="*/ 1489619 h 1654092"/>
                <a:gd name="connsiteX2" fmla="*/ 3641188 w 9176990"/>
                <a:gd name="connsiteY2" fmla="*/ 425264 h 1654092"/>
                <a:gd name="connsiteX3" fmla="*/ 9174801 w 9176990"/>
                <a:gd name="connsiteY3" fmla="*/ 1061875 h 1654092"/>
                <a:gd name="connsiteX4" fmla="*/ 9169070 w 9176990"/>
                <a:gd name="connsiteY4" fmla="*/ 0 h 1654092"/>
                <a:gd name="connsiteX5" fmla="*/ 18502 w 9176990"/>
                <a:gd name="connsiteY5" fmla="*/ 1284 h 1654092"/>
                <a:gd name="connsiteX0" fmla="*/ 18502 w 9176990"/>
                <a:gd name="connsiteY0" fmla="*/ 1284 h 1654092"/>
                <a:gd name="connsiteX1" fmla="*/ 0 w 9176990"/>
                <a:gd name="connsiteY1" fmla="*/ 1489619 h 1654092"/>
                <a:gd name="connsiteX2" fmla="*/ 3687310 w 9176990"/>
                <a:gd name="connsiteY2" fmla="*/ 649870 h 1654092"/>
                <a:gd name="connsiteX3" fmla="*/ 9174801 w 9176990"/>
                <a:gd name="connsiteY3" fmla="*/ 1061875 h 1654092"/>
                <a:gd name="connsiteX4" fmla="*/ 9169070 w 9176990"/>
                <a:gd name="connsiteY4" fmla="*/ 0 h 1654092"/>
                <a:gd name="connsiteX5" fmla="*/ 18502 w 9176990"/>
                <a:gd name="connsiteY5" fmla="*/ 1284 h 1654092"/>
                <a:gd name="connsiteX0" fmla="*/ 18502 w 9176990"/>
                <a:gd name="connsiteY0" fmla="*/ 1284 h 1654092"/>
                <a:gd name="connsiteX1" fmla="*/ 0 w 9176990"/>
                <a:gd name="connsiteY1" fmla="*/ 1489619 h 1654092"/>
                <a:gd name="connsiteX2" fmla="*/ 3200119 w 9176990"/>
                <a:gd name="connsiteY2" fmla="*/ 555828 h 1654092"/>
                <a:gd name="connsiteX3" fmla="*/ 9174801 w 9176990"/>
                <a:gd name="connsiteY3" fmla="*/ 1061875 h 1654092"/>
                <a:gd name="connsiteX4" fmla="*/ 9169070 w 9176990"/>
                <a:gd name="connsiteY4" fmla="*/ 0 h 1654092"/>
                <a:gd name="connsiteX5" fmla="*/ 18502 w 9176990"/>
                <a:gd name="connsiteY5" fmla="*/ 1284 h 1654092"/>
                <a:gd name="connsiteX0" fmla="*/ 18502 w 9176990"/>
                <a:gd name="connsiteY0" fmla="*/ 1284 h 1654092"/>
                <a:gd name="connsiteX1" fmla="*/ 0 w 9176990"/>
                <a:gd name="connsiteY1" fmla="*/ 1489619 h 1654092"/>
                <a:gd name="connsiteX2" fmla="*/ 3209344 w 9176990"/>
                <a:gd name="connsiteY2" fmla="*/ 515274 h 1654092"/>
                <a:gd name="connsiteX3" fmla="*/ 9174801 w 9176990"/>
                <a:gd name="connsiteY3" fmla="*/ 1061875 h 1654092"/>
                <a:gd name="connsiteX4" fmla="*/ 9169070 w 9176990"/>
                <a:gd name="connsiteY4" fmla="*/ 0 h 1654092"/>
                <a:gd name="connsiteX5" fmla="*/ 18502 w 9176990"/>
                <a:gd name="connsiteY5" fmla="*/ 1284 h 1654092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95308 w 9176990"/>
                <a:gd name="connsiteY3" fmla="*/ 114570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103095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103095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103095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103095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98104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98104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98104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98104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267623 w 9176990"/>
                <a:gd name="connsiteY3" fmla="*/ 86629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267623 w 9176990"/>
                <a:gd name="connsiteY3" fmla="*/ 86629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307596 w 9176990"/>
                <a:gd name="connsiteY3" fmla="*/ 941158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307596 w 9176990"/>
                <a:gd name="connsiteY3" fmla="*/ 941158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76990" h="1489619">
                  <a:moveTo>
                    <a:pt x="18502" y="1284"/>
                  </a:moveTo>
                  <a:cubicBezTo>
                    <a:pt x="18485" y="491948"/>
                    <a:pt x="17" y="998955"/>
                    <a:pt x="0" y="1489619"/>
                  </a:cubicBezTo>
                  <a:cubicBezTo>
                    <a:pt x="304800" y="1334171"/>
                    <a:pt x="2076793" y="572593"/>
                    <a:pt x="3209344" y="515274"/>
                  </a:cubicBezTo>
                  <a:cubicBezTo>
                    <a:pt x="4341895" y="457955"/>
                    <a:pt x="5743827" y="772070"/>
                    <a:pt x="6307596" y="941158"/>
                  </a:cubicBezTo>
                  <a:cubicBezTo>
                    <a:pt x="6871365" y="1110246"/>
                    <a:pt x="8191884" y="1377605"/>
                    <a:pt x="9174801" y="1061875"/>
                  </a:cubicBezTo>
                  <a:cubicBezTo>
                    <a:pt x="9176990" y="769267"/>
                    <a:pt x="9166881" y="292608"/>
                    <a:pt x="9169070" y="0"/>
                  </a:cubicBezTo>
                  <a:lnTo>
                    <a:pt x="18502" y="1284"/>
                  </a:lnTo>
                  <a:close/>
                </a:path>
              </a:pathLst>
            </a:cu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 9"/>
            <p:cNvSpPr/>
            <p:nvPr userDrawn="1"/>
          </p:nvSpPr>
          <p:spPr bwMode="invGray">
            <a:xfrm>
              <a:off x="1533" y="-1967"/>
              <a:ext cx="9149091" cy="1266391"/>
            </a:xfrm>
            <a:custGeom>
              <a:avLst/>
              <a:gdLst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3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52 w 9153196"/>
                <a:gd name="connsiteY0" fmla="*/ 914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9144 h 1481136"/>
                <a:gd name="connsiteX0" fmla="*/ 52 w 9153196"/>
                <a:gd name="connsiteY0" fmla="*/ 1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1284 h 1481136"/>
                <a:gd name="connsiteX0" fmla="*/ 52 w 9153196"/>
                <a:gd name="connsiteY0" fmla="*/ 763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763284 h 1481136"/>
                <a:gd name="connsiteX0" fmla="*/ 52 w 9153196"/>
                <a:gd name="connsiteY0" fmla="*/ 1284 h 719136"/>
                <a:gd name="connsiteX1" fmla="*/ 0 w 9153196"/>
                <a:gd name="connsiteY1" fmla="*/ 719136 h 719136"/>
                <a:gd name="connsiteX2" fmla="*/ 2980996 w 9153196"/>
                <a:gd name="connsiteY2" fmla="*/ 198120 h 719136"/>
                <a:gd name="connsiteX3" fmla="*/ 6739180 w 9153196"/>
                <a:gd name="connsiteY3" fmla="*/ 554736 h 719136"/>
                <a:gd name="connsiteX4" fmla="*/ 9144052 w 9153196"/>
                <a:gd name="connsiteY4" fmla="*/ 344424 h 719136"/>
                <a:gd name="connsiteX5" fmla="*/ 9153196 w 9153196"/>
                <a:gd name="connsiteY5" fmla="*/ 0 h 719136"/>
                <a:gd name="connsiteX6" fmla="*/ 52 w 9153196"/>
                <a:gd name="connsiteY6" fmla="*/ 1284 h 719136"/>
                <a:gd name="connsiteX0" fmla="*/ 17 w 9162305"/>
                <a:gd name="connsiteY0" fmla="*/ 0 h 775764"/>
                <a:gd name="connsiteX1" fmla="*/ 9109 w 9162305"/>
                <a:gd name="connsiteY1" fmla="*/ 775764 h 775764"/>
                <a:gd name="connsiteX2" fmla="*/ 2990105 w 9162305"/>
                <a:gd name="connsiteY2" fmla="*/ 254748 h 775764"/>
                <a:gd name="connsiteX3" fmla="*/ 6748289 w 9162305"/>
                <a:gd name="connsiteY3" fmla="*/ 611364 h 775764"/>
                <a:gd name="connsiteX4" fmla="*/ 9153161 w 9162305"/>
                <a:gd name="connsiteY4" fmla="*/ 401052 h 775764"/>
                <a:gd name="connsiteX5" fmla="*/ 9162305 w 9162305"/>
                <a:gd name="connsiteY5" fmla="*/ 56628 h 775764"/>
                <a:gd name="connsiteX6" fmla="*/ 17 w 9162305"/>
                <a:gd name="connsiteY6" fmla="*/ 0 h 775764"/>
                <a:gd name="connsiteX0" fmla="*/ 17 w 9162305"/>
                <a:gd name="connsiteY0" fmla="*/ 0 h 821484"/>
                <a:gd name="connsiteX1" fmla="*/ 9109 w 9162305"/>
                <a:gd name="connsiteY1" fmla="*/ 821484 h 821484"/>
                <a:gd name="connsiteX2" fmla="*/ 2990105 w 9162305"/>
                <a:gd name="connsiteY2" fmla="*/ 300468 h 821484"/>
                <a:gd name="connsiteX3" fmla="*/ 6748289 w 9162305"/>
                <a:gd name="connsiteY3" fmla="*/ 657084 h 821484"/>
                <a:gd name="connsiteX4" fmla="*/ 9153161 w 9162305"/>
                <a:gd name="connsiteY4" fmla="*/ 446772 h 821484"/>
                <a:gd name="connsiteX5" fmla="*/ 9162305 w 9162305"/>
                <a:gd name="connsiteY5" fmla="*/ 102348 h 821484"/>
                <a:gd name="connsiteX6" fmla="*/ 17 w 9162305"/>
                <a:gd name="connsiteY6" fmla="*/ 0 h 821484"/>
                <a:gd name="connsiteX0" fmla="*/ 17 w 9162305"/>
                <a:gd name="connsiteY0" fmla="*/ 0 h 848916"/>
                <a:gd name="connsiteX1" fmla="*/ 9109 w 9162305"/>
                <a:gd name="connsiteY1" fmla="*/ 848916 h 848916"/>
                <a:gd name="connsiteX2" fmla="*/ 2990105 w 9162305"/>
                <a:gd name="connsiteY2" fmla="*/ 327900 h 848916"/>
                <a:gd name="connsiteX3" fmla="*/ 6748289 w 9162305"/>
                <a:gd name="connsiteY3" fmla="*/ 684516 h 848916"/>
                <a:gd name="connsiteX4" fmla="*/ 9153161 w 9162305"/>
                <a:gd name="connsiteY4" fmla="*/ 474204 h 848916"/>
                <a:gd name="connsiteX5" fmla="*/ 9162305 w 9162305"/>
                <a:gd name="connsiteY5" fmla="*/ 129780 h 848916"/>
                <a:gd name="connsiteX6" fmla="*/ 17 w 9162305"/>
                <a:gd name="connsiteY6" fmla="*/ 0 h 848916"/>
                <a:gd name="connsiteX0" fmla="*/ 17 w 9171449"/>
                <a:gd name="connsiteY0" fmla="*/ 0 h 864156"/>
                <a:gd name="connsiteX1" fmla="*/ 18253 w 9171449"/>
                <a:gd name="connsiteY1" fmla="*/ 864156 h 864156"/>
                <a:gd name="connsiteX2" fmla="*/ 2999249 w 9171449"/>
                <a:gd name="connsiteY2" fmla="*/ 343140 h 864156"/>
                <a:gd name="connsiteX3" fmla="*/ 6757433 w 9171449"/>
                <a:gd name="connsiteY3" fmla="*/ 699756 h 864156"/>
                <a:gd name="connsiteX4" fmla="*/ 9162305 w 9171449"/>
                <a:gd name="connsiteY4" fmla="*/ 489444 h 864156"/>
                <a:gd name="connsiteX5" fmla="*/ 9171449 w 9171449"/>
                <a:gd name="connsiteY5" fmla="*/ 145020 h 864156"/>
                <a:gd name="connsiteX6" fmla="*/ 17 w 9171449"/>
                <a:gd name="connsiteY6" fmla="*/ 0 h 864156"/>
                <a:gd name="connsiteX0" fmla="*/ 17 w 9189737"/>
                <a:gd name="connsiteY0" fmla="*/ 0 h 952548"/>
                <a:gd name="connsiteX1" fmla="*/ 36541 w 9189737"/>
                <a:gd name="connsiteY1" fmla="*/ 952548 h 952548"/>
                <a:gd name="connsiteX2" fmla="*/ 3017537 w 9189737"/>
                <a:gd name="connsiteY2" fmla="*/ 431532 h 952548"/>
                <a:gd name="connsiteX3" fmla="*/ 6775721 w 9189737"/>
                <a:gd name="connsiteY3" fmla="*/ 788148 h 952548"/>
                <a:gd name="connsiteX4" fmla="*/ 9180593 w 9189737"/>
                <a:gd name="connsiteY4" fmla="*/ 577836 h 952548"/>
                <a:gd name="connsiteX5" fmla="*/ 9189737 w 9189737"/>
                <a:gd name="connsiteY5" fmla="*/ 233412 h 952548"/>
                <a:gd name="connsiteX6" fmla="*/ 17 w 9189737"/>
                <a:gd name="connsiteY6" fmla="*/ 0 h 952548"/>
                <a:gd name="connsiteX0" fmla="*/ 17 w 9171449"/>
                <a:gd name="connsiteY0" fmla="*/ 0 h 909876"/>
                <a:gd name="connsiteX1" fmla="*/ 18253 w 9171449"/>
                <a:gd name="connsiteY1" fmla="*/ 909876 h 909876"/>
                <a:gd name="connsiteX2" fmla="*/ 2999249 w 9171449"/>
                <a:gd name="connsiteY2" fmla="*/ 388860 h 909876"/>
                <a:gd name="connsiteX3" fmla="*/ 6757433 w 9171449"/>
                <a:gd name="connsiteY3" fmla="*/ 745476 h 909876"/>
                <a:gd name="connsiteX4" fmla="*/ 9162305 w 9171449"/>
                <a:gd name="connsiteY4" fmla="*/ 535164 h 909876"/>
                <a:gd name="connsiteX5" fmla="*/ 9171449 w 9171449"/>
                <a:gd name="connsiteY5" fmla="*/ 190740 h 909876"/>
                <a:gd name="connsiteX6" fmla="*/ 17 w 9171449"/>
                <a:gd name="connsiteY6" fmla="*/ 0 h 909876"/>
                <a:gd name="connsiteX0" fmla="*/ 17 w 9180593"/>
                <a:gd name="connsiteY0" fmla="*/ 13476 h 923352"/>
                <a:gd name="connsiteX1" fmla="*/ 18253 w 9180593"/>
                <a:gd name="connsiteY1" fmla="*/ 923352 h 923352"/>
                <a:gd name="connsiteX2" fmla="*/ 2999249 w 9180593"/>
                <a:gd name="connsiteY2" fmla="*/ 402336 h 923352"/>
                <a:gd name="connsiteX3" fmla="*/ 6757433 w 9180593"/>
                <a:gd name="connsiteY3" fmla="*/ 758952 h 923352"/>
                <a:gd name="connsiteX4" fmla="*/ 9162305 w 9180593"/>
                <a:gd name="connsiteY4" fmla="*/ 548640 h 923352"/>
                <a:gd name="connsiteX5" fmla="*/ 9180593 w 9180593"/>
                <a:gd name="connsiteY5" fmla="*/ 0 h 923352"/>
                <a:gd name="connsiteX6" fmla="*/ 17 w 9180593"/>
                <a:gd name="connsiteY6" fmla="*/ 13476 h 923352"/>
                <a:gd name="connsiteX0" fmla="*/ 17 w 9189737"/>
                <a:gd name="connsiteY0" fmla="*/ 0 h 909876"/>
                <a:gd name="connsiteX1" fmla="*/ 18253 w 9189737"/>
                <a:gd name="connsiteY1" fmla="*/ 909876 h 909876"/>
                <a:gd name="connsiteX2" fmla="*/ 2999249 w 9189737"/>
                <a:gd name="connsiteY2" fmla="*/ 388860 h 909876"/>
                <a:gd name="connsiteX3" fmla="*/ 6757433 w 9189737"/>
                <a:gd name="connsiteY3" fmla="*/ 745476 h 909876"/>
                <a:gd name="connsiteX4" fmla="*/ 9162305 w 9189737"/>
                <a:gd name="connsiteY4" fmla="*/ 535164 h 909876"/>
                <a:gd name="connsiteX5" fmla="*/ 9189737 w 9189737"/>
                <a:gd name="connsiteY5" fmla="*/ 10908 h 909876"/>
                <a:gd name="connsiteX6" fmla="*/ 17 w 9189737"/>
                <a:gd name="connsiteY6" fmla="*/ 0 h 909876"/>
                <a:gd name="connsiteX0" fmla="*/ 0 w 9189720"/>
                <a:gd name="connsiteY0" fmla="*/ 0 h 909876"/>
                <a:gd name="connsiteX1" fmla="*/ 18236 w 9189720"/>
                <a:gd name="connsiteY1" fmla="*/ 909876 h 909876"/>
                <a:gd name="connsiteX2" fmla="*/ 2999232 w 9189720"/>
                <a:gd name="connsiteY2" fmla="*/ 388860 h 909876"/>
                <a:gd name="connsiteX3" fmla="*/ 6757416 w 9189720"/>
                <a:gd name="connsiteY3" fmla="*/ 745476 h 909876"/>
                <a:gd name="connsiteX4" fmla="*/ 9162288 w 9189720"/>
                <a:gd name="connsiteY4" fmla="*/ 535164 h 909876"/>
                <a:gd name="connsiteX5" fmla="*/ 9189720 w 9189720"/>
                <a:gd name="connsiteY5" fmla="*/ 10908 h 909876"/>
                <a:gd name="connsiteX6" fmla="*/ 0 w 9189720"/>
                <a:gd name="connsiteY6" fmla="*/ 0 h 909876"/>
                <a:gd name="connsiteX0" fmla="*/ 0 w 9162288"/>
                <a:gd name="connsiteY0" fmla="*/ 1971 h 911847"/>
                <a:gd name="connsiteX1" fmla="*/ 18236 w 9162288"/>
                <a:gd name="connsiteY1" fmla="*/ 911847 h 911847"/>
                <a:gd name="connsiteX2" fmla="*/ 2999232 w 9162288"/>
                <a:gd name="connsiteY2" fmla="*/ 390831 h 911847"/>
                <a:gd name="connsiteX3" fmla="*/ 6757416 w 9162288"/>
                <a:gd name="connsiteY3" fmla="*/ 747447 h 911847"/>
                <a:gd name="connsiteX4" fmla="*/ 9162288 w 9162288"/>
                <a:gd name="connsiteY4" fmla="*/ 537135 h 911847"/>
                <a:gd name="connsiteX5" fmla="*/ 9161386 w 9162288"/>
                <a:gd name="connsiteY5" fmla="*/ 0 h 911847"/>
                <a:gd name="connsiteX6" fmla="*/ 0 w 9162288"/>
                <a:gd name="connsiteY6" fmla="*/ 1971 h 911847"/>
                <a:gd name="connsiteX0" fmla="*/ 20401 w 9144052"/>
                <a:gd name="connsiteY0" fmla="*/ 32880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0401 w 9144052"/>
                <a:gd name="connsiteY6" fmla="*/ 32880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371 w 9144052"/>
                <a:gd name="connsiteY6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371 w 9144052"/>
                <a:gd name="connsiteY6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9144052 w 9144052"/>
                <a:gd name="connsiteY3" fmla="*/ 537135 h 911847"/>
                <a:gd name="connsiteX4" fmla="*/ 9143150 w 9144052"/>
                <a:gd name="connsiteY4" fmla="*/ 0 h 911847"/>
                <a:gd name="connsiteX5" fmla="*/ 2371 w 9144052"/>
                <a:gd name="connsiteY5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3361996 w 9144052"/>
                <a:gd name="connsiteY2" fmla="*/ 390831 h 911847"/>
                <a:gd name="connsiteX3" fmla="*/ 9144052 w 9144052"/>
                <a:gd name="connsiteY3" fmla="*/ 537135 h 911847"/>
                <a:gd name="connsiteX4" fmla="*/ 9143150 w 9144052"/>
                <a:gd name="connsiteY4" fmla="*/ 0 h 911847"/>
                <a:gd name="connsiteX5" fmla="*/ 2371 w 9144052"/>
                <a:gd name="connsiteY5" fmla="*/ 1971 h 911847"/>
                <a:gd name="connsiteX0" fmla="*/ 2371 w 9144052"/>
                <a:gd name="connsiteY0" fmla="*/ 1971 h 1193400"/>
                <a:gd name="connsiteX1" fmla="*/ 0 w 9144052"/>
                <a:gd name="connsiteY1" fmla="*/ 911847 h 1193400"/>
                <a:gd name="connsiteX2" fmla="*/ 3361996 w 9144052"/>
                <a:gd name="connsiteY2" fmla="*/ 390831 h 1193400"/>
                <a:gd name="connsiteX3" fmla="*/ 9144052 w 9144052"/>
                <a:gd name="connsiteY3" fmla="*/ 537135 h 1193400"/>
                <a:gd name="connsiteX4" fmla="*/ 9143150 w 9144052"/>
                <a:gd name="connsiteY4" fmla="*/ 0 h 1193400"/>
                <a:gd name="connsiteX5" fmla="*/ 2371 w 9144052"/>
                <a:gd name="connsiteY5" fmla="*/ 1971 h 1193400"/>
                <a:gd name="connsiteX0" fmla="*/ 2371 w 9144052"/>
                <a:gd name="connsiteY0" fmla="*/ 1971 h 1125725"/>
                <a:gd name="connsiteX1" fmla="*/ 0 w 9144052"/>
                <a:gd name="connsiteY1" fmla="*/ 911847 h 1125725"/>
                <a:gd name="connsiteX2" fmla="*/ 3361996 w 9144052"/>
                <a:gd name="connsiteY2" fmla="*/ 390831 h 1125725"/>
                <a:gd name="connsiteX3" fmla="*/ 9144052 w 9144052"/>
                <a:gd name="connsiteY3" fmla="*/ 537135 h 1125725"/>
                <a:gd name="connsiteX4" fmla="*/ 9143150 w 9144052"/>
                <a:gd name="connsiteY4" fmla="*/ 0 h 1125725"/>
                <a:gd name="connsiteX5" fmla="*/ 2371 w 9144052"/>
                <a:gd name="connsiteY5" fmla="*/ 1971 h 1125725"/>
                <a:gd name="connsiteX0" fmla="*/ 2371 w 9144052"/>
                <a:gd name="connsiteY0" fmla="*/ 1971 h 1244834"/>
                <a:gd name="connsiteX1" fmla="*/ 0 w 9144052"/>
                <a:gd name="connsiteY1" fmla="*/ 911847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863120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343523 w 9144052"/>
                <a:gd name="connsiteY2" fmla="*/ 315034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114923 w 9144052"/>
                <a:gd name="connsiteY2" fmla="*/ 315034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  <a:gd name="connsiteX0" fmla="*/ 2371 w 9144052"/>
                <a:gd name="connsiteY0" fmla="*/ 1971 h 1570664"/>
                <a:gd name="connsiteX1" fmla="*/ 0 w 9144052"/>
                <a:gd name="connsiteY1" fmla="*/ 749425 h 1570664"/>
                <a:gd name="connsiteX2" fmla="*/ 3114923 w 9144052"/>
                <a:gd name="connsiteY2" fmla="*/ 315034 h 1570664"/>
                <a:gd name="connsiteX3" fmla="*/ 9144052 w 9144052"/>
                <a:gd name="connsiteY3" fmla="*/ 825067 h 1570664"/>
                <a:gd name="connsiteX4" fmla="*/ 9143150 w 9144052"/>
                <a:gd name="connsiteY4" fmla="*/ 0 h 1570664"/>
                <a:gd name="connsiteX5" fmla="*/ 2371 w 9144052"/>
                <a:gd name="connsiteY5" fmla="*/ 1971 h 1570664"/>
                <a:gd name="connsiteX0" fmla="*/ 2371 w 9144052"/>
                <a:gd name="connsiteY0" fmla="*/ 1971 h 1986563"/>
                <a:gd name="connsiteX1" fmla="*/ 0 w 9144052"/>
                <a:gd name="connsiteY1" fmla="*/ 749425 h 1986563"/>
                <a:gd name="connsiteX2" fmla="*/ 3114923 w 9144052"/>
                <a:gd name="connsiteY2" fmla="*/ 315034 h 1986563"/>
                <a:gd name="connsiteX3" fmla="*/ 9144052 w 9144052"/>
                <a:gd name="connsiteY3" fmla="*/ 825067 h 1986563"/>
                <a:gd name="connsiteX4" fmla="*/ 9143150 w 9144052"/>
                <a:gd name="connsiteY4" fmla="*/ 0 h 1986563"/>
                <a:gd name="connsiteX5" fmla="*/ 2371 w 9144052"/>
                <a:gd name="connsiteY5" fmla="*/ 1971 h 1986563"/>
                <a:gd name="connsiteX0" fmla="*/ 2371 w 9144052"/>
                <a:gd name="connsiteY0" fmla="*/ 1971 h 1910577"/>
                <a:gd name="connsiteX1" fmla="*/ 0 w 9144052"/>
                <a:gd name="connsiteY1" fmla="*/ 749425 h 1910577"/>
                <a:gd name="connsiteX2" fmla="*/ 3114923 w 9144052"/>
                <a:gd name="connsiteY2" fmla="*/ 315034 h 1910577"/>
                <a:gd name="connsiteX3" fmla="*/ 9144052 w 9144052"/>
                <a:gd name="connsiteY3" fmla="*/ 825067 h 1910577"/>
                <a:gd name="connsiteX4" fmla="*/ 9143150 w 9144052"/>
                <a:gd name="connsiteY4" fmla="*/ 0 h 1910577"/>
                <a:gd name="connsiteX5" fmla="*/ 2371 w 9144052"/>
                <a:gd name="connsiteY5" fmla="*/ 1971 h 1910577"/>
                <a:gd name="connsiteX0" fmla="*/ 790 w 9142471"/>
                <a:gd name="connsiteY0" fmla="*/ 1971 h 1910577"/>
                <a:gd name="connsiteX1" fmla="*/ 4568 w 9142471"/>
                <a:gd name="connsiteY1" fmla="*/ 1141332 h 1910577"/>
                <a:gd name="connsiteX2" fmla="*/ 3113342 w 9142471"/>
                <a:gd name="connsiteY2" fmla="*/ 315034 h 1910577"/>
                <a:gd name="connsiteX3" fmla="*/ 9142471 w 9142471"/>
                <a:gd name="connsiteY3" fmla="*/ 825067 h 1910577"/>
                <a:gd name="connsiteX4" fmla="*/ 9141569 w 9142471"/>
                <a:gd name="connsiteY4" fmla="*/ 0 h 1910577"/>
                <a:gd name="connsiteX5" fmla="*/ 790 w 9142471"/>
                <a:gd name="connsiteY5" fmla="*/ 1971 h 1910577"/>
                <a:gd name="connsiteX0" fmla="*/ 790 w 9142471"/>
                <a:gd name="connsiteY0" fmla="*/ 1971 h 1910577"/>
                <a:gd name="connsiteX1" fmla="*/ 4568 w 9142471"/>
                <a:gd name="connsiteY1" fmla="*/ 1141332 h 1910577"/>
                <a:gd name="connsiteX2" fmla="*/ 3162539 w 9142471"/>
                <a:gd name="connsiteY2" fmla="*/ 482994 h 1910577"/>
                <a:gd name="connsiteX3" fmla="*/ 9142471 w 9142471"/>
                <a:gd name="connsiteY3" fmla="*/ 825067 h 1910577"/>
                <a:gd name="connsiteX4" fmla="*/ 9141569 w 9142471"/>
                <a:gd name="connsiteY4" fmla="*/ 0 h 1910577"/>
                <a:gd name="connsiteX5" fmla="*/ 790 w 9142471"/>
                <a:gd name="connsiteY5" fmla="*/ 1971 h 1910577"/>
                <a:gd name="connsiteX0" fmla="*/ 790 w 9142471"/>
                <a:gd name="connsiteY0" fmla="*/ 1971 h 1742614"/>
                <a:gd name="connsiteX1" fmla="*/ 4568 w 9142471"/>
                <a:gd name="connsiteY1" fmla="*/ 1141332 h 1742614"/>
                <a:gd name="connsiteX2" fmla="*/ 3162539 w 9142471"/>
                <a:gd name="connsiteY2" fmla="*/ 482994 h 1742614"/>
                <a:gd name="connsiteX3" fmla="*/ 9142471 w 9142471"/>
                <a:gd name="connsiteY3" fmla="*/ 825067 h 1742614"/>
                <a:gd name="connsiteX4" fmla="*/ 9141569 w 9142471"/>
                <a:gd name="connsiteY4" fmla="*/ 0 h 1742614"/>
                <a:gd name="connsiteX5" fmla="*/ 790 w 9142471"/>
                <a:gd name="connsiteY5" fmla="*/ 1971 h 1742614"/>
                <a:gd name="connsiteX0" fmla="*/ 790 w 9142471"/>
                <a:gd name="connsiteY0" fmla="*/ 1971 h 1850587"/>
                <a:gd name="connsiteX1" fmla="*/ 4568 w 9142471"/>
                <a:gd name="connsiteY1" fmla="*/ 1141332 h 1850587"/>
                <a:gd name="connsiteX2" fmla="*/ 3162539 w 9142471"/>
                <a:gd name="connsiteY2" fmla="*/ 482994 h 1850587"/>
                <a:gd name="connsiteX3" fmla="*/ 9142471 w 9142471"/>
                <a:gd name="connsiteY3" fmla="*/ 825067 h 1850587"/>
                <a:gd name="connsiteX4" fmla="*/ 9141569 w 9142471"/>
                <a:gd name="connsiteY4" fmla="*/ 0 h 1850587"/>
                <a:gd name="connsiteX5" fmla="*/ 790 w 9142471"/>
                <a:gd name="connsiteY5" fmla="*/ 1971 h 1850587"/>
                <a:gd name="connsiteX0" fmla="*/ 790 w 9142471"/>
                <a:gd name="connsiteY0" fmla="*/ 1971 h 1850587"/>
                <a:gd name="connsiteX1" fmla="*/ 4568 w 9142471"/>
                <a:gd name="connsiteY1" fmla="*/ 1141332 h 1850587"/>
                <a:gd name="connsiteX2" fmla="*/ 3162539 w 9142471"/>
                <a:gd name="connsiteY2" fmla="*/ 482994 h 1850587"/>
                <a:gd name="connsiteX3" fmla="*/ 9142471 w 9142471"/>
                <a:gd name="connsiteY3" fmla="*/ 825067 h 1850587"/>
                <a:gd name="connsiteX4" fmla="*/ 9141569 w 9142471"/>
                <a:gd name="connsiteY4" fmla="*/ 0 h 1850587"/>
                <a:gd name="connsiteX5" fmla="*/ 790 w 9142471"/>
                <a:gd name="connsiteY5" fmla="*/ 1971 h 1850587"/>
                <a:gd name="connsiteX0" fmla="*/ 790 w 9142471"/>
                <a:gd name="connsiteY0" fmla="*/ 1971 h 1538662"/>
                <a:gd name="connsiteX1" fmla="*/ 4568 w 9142471"/>
                <a:gd name="connsiteY1" fmla="*/ 1141332 h 1538662"/>
                <a:gd name="connsiteX2" fmla="*/ 3162539 w 9142471"/>
                <a:gd name="connsiteY2" fmla="*/ 482994 h 1538662"/>
                <a:gd name="connsiteX3" fmla="*/ 9142471 w 9142471"/>
                <a:gd name="connsiteY3" fmla="*/ 825067 h 1538662"/>
                <a:gd name="connsiteX4" fmla="*/ 9141569 w 9142471"/>
                <a:gd name="connsiteY4" fmla="*/ 0 h 1538662"/>
                <a:gd name="connsiteX5" fmla="*/ 790 w 9142471"/>
                <a:gd name="connsiteY5" fmla="*/ 1971 h 1538662"/>
                <a:gd name="connsiteX0" fmla="*/ 790 w 9142471"/>
                <a:gd name="connsiteY0" fmla="*/ 1971 h 1874582"/>
                <a:gd name="connsiteX1" fmla="*/ 4568 w 9142471"/>
                <a:gd name="connsiteY1" fmla="*/ 1141332 h 1874582"/>
                <a:gd name="connsiteX2" fmla="*/ 3162539 w 9142471"/>
                <a:gd name="connsiteY2" fmla="*/ 482994 h 1874582"/>
                <a:gd name="connsiteX3" fmla="*/ 9142471 w 9142471"/>
                <a:gd name="connsiteY3" fmla="*/ 825067 h 1874582"/>
                <a:gd name="connsiteX4" fmla="*/ 9141569 w 9142471"/>
                <a:gd name="connsiteY4" fmla="*/ 0 h 1874582"/>
                <a:gd name="connsiteX5" fmla="*/ 790 w 9142471"/>
                <a:gd name="connsiteY5" fmla="*/ 1971 h 1874582"/>
                <a:gd name="connsiteX0" fmla="*/ 790 w 9142471"/>
                <a:gd name="connsiteY0" fmla="*/ 1971 h 1874582"/>
                <a:gd name="connsiteX1" fmla="*/ 4568 w 9142471"/>
                <a:gd name="connsiteY1" fmla="*/ 1141332 h 1874582"/>
                <a:gd name="connsiteX2" fmla="*/ 3162539 w 9142471"/>
                <a:gd name="connsiteY2" fmla="*/ 482994 h 1874582"/>
                <a:gd name="connsiteX3" fmla="*/ 9142471 w 9142471"/>
                <a:gd name="connsiteY3" fmla="*/ 825067 h 1874582"/>
                <a:gd name="connsiteX4" fmla="*/ 9141569 w 9142471"/>
                <a:gd name="connsiteY4" fmla="*/ 0 h 1874582"/>
                <a:gd name="connsiteX5" fmla="*/ 790 w 9142471"/>
                <a:gd name="connsiteY5" fmla="*/ 1971 h 1874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2471" h="1874582">
                  <a:moveTo>
                    <a:pt x="790" y="1971"/>
                  </a:moveTo>
                  <a:cubicBezTo>
                    <a:pt x="0" y="305263"/>
                    <a:pt x="5358" y="838040"/>
                    <a:pt x="4568" y="1141332"/>
                  </a:cubicBezTo>
                  <a:cubicBezTo>
                    <a:pt x="419096" y="979788"/>
                    <a:pt x="1492070" y="639683"/>
                    <a:pt x="3162539" y="482994"/>
                  </a:cubicBezTo>
                  <a:cubicBezTo>
                    <a:pt x="4833008" y="326305"/>
                    <a:pt x="7747892" y="1874582"/>
                    <a:pt x="9142471" y="825067"/>
                  </a:cubicBezTo>
                  <a:cubicBezTo>
                    <a:pt x="9142170" y="646022"/>
                    <a:pt x="9141870" y="179045"/>
                    <a:pt x="9141569" y="0"/>
                  </a:cubicBezTo>
                  <a:lnTo>
                    <a:pt x="790" y="197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">
          <a:xfrm>
            <a:off x="905255" y="273050"/>
            <a:ext cx="7781544" cy="950976"/>
          </a:xfr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en-US" sz="2400" b="1" kern="120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304" y="1371600"/>
            <a:ext cx="5111750" cy="475488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6112" y="1362456"/>
            <a:ext cx="2569464" cy="476402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537960"/>
            <a:ext cx="2133600" cy="246888"/>
          </a:xfrm>
        </p:spPr>
        <p:txBody>
          <a:bodyPr/>
          <a:lstStyle/>
          <a:p>
            <a:fld id="{78312403-E39F-479A-A693-DA62CC339C65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5A12B-0B55-4F3A-AC4C-04EA273967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">
          <a:xfrm>
            <a:off x="5257800" y="987552"/>
            <a:ext cx="3730752" cy="795528"/>
          </a:xfrm>
        </p:spPr>
        <p:txBody>
          <a:bodyPr anchor="b"/>
          <a:lstStyle>
            <a:lvl1pPr algn="l"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gray">
          <a:xfrm>
            <a:off x="530352" y="1216152"/>
            <a:ext cx="4645152" cy="4645152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76088" y="1901952"/>
            <a:ext cx="3712464" cy="17556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537960"/>
            <a:ext cx="2133600" cy="246888"/>
          </a:xfrm>
        </p:spPr>
        <p:txBody>
          <a:bodyPr/>
          <a:lstStyle/>
          <a:p>
            <a:fld id="{78312403-E39F-479A-A693-DA62CC339C65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5A12B-0B55-4F3A-AC4C-04EA273967B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 bwMode="invGray">
          <a:xfrm rot="16200000">
            <a:off x="-2893651" y="2887705"/>
            <a:ext cx="6891618" cy="1104314"/>
            <a:chOff x="-18448" y="-1967"/>
            <a:chExt cx="9176991" cy="1292024"/>
          </a:xfrm>
        </p:grpSpPr>
        <p:sp>
          <p:nvSpPr>
            <p:cNvPr id="9" name="Freeform 8"/>
            <p:cNvSpPr/>
            <p:nvPr userDrawn="1"/>
          </p:nvSpPr>
          <p:spPr bwMode="invGray">
            <a:xfrm>
              <a:off x="-18448" y="5"/>
              <a:ext cx="9176991" cy="1290052"/>
            </a:xfrm>
            <a:custGeom>
              <a:avLst/>
              <a:gdLst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3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52 w 9153196"/>
                <a:gd name="connsiteY0" fmla="*/ 914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9144 h 1481136"/>
                <a:gd name="connsiteX0" fmla="*/ 52 w 9153196"/>
                <a:gd name="connsiteY0" fmla="*/ 1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1284 h 1481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80996 w 9153196"/>
                <a:gd name="connsiteY2" fmla="*/ 960120 h 1862136"/>
                <a:gd name="connsiteX3" fmla="*/ 6739180 w 9153196"/>
                <a:gd name="connsiteY3" fmla="*/ 1316736 h 1862136"/>
                <a:gd name="connsiteX4" fmla="*/ 9144052 w 9153196"/>
                <a:gd name="connsiteY4" fmla="*/ 1106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739180 w 9153196"/>
                <a:gd name="connsiteY3" fmla="*/ 1316736 h 1862136"/>
                <a:gd name="connsiteX4" fmla="*/ 9144052 w 9153196"/>
                <a:gd name="connsiteY4" fmla="*/ 1106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739180 w 9153196"/>
                <a:gd name="connsiteY3" fmla="*/ 13167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6108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610884 h 18621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2999284 w 9153196"/>
                <a:gd name="connsiteY2" fmla="*/ 441960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9144052 w 9153196"/>
                <a:gd name="connsiteY3" fmla="*/ 877824 h 1252536"/>
                <a:gd name="connsiteX4" fmla="*/ 9153196 w 9153196"/>
                <a:gd name="connsiteY4" fmla="*/ 0 h 1252536"/>
                <a:gd name="connsiteX5" fmla="*/ 52 w 9153196"/>
                <a:gd name="connsiteY5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9144052 w 9153196"/>
                <a:gd name="connsiteY3" fmla="*/ 877824 h 1252536"/>
                <a:gd name="connsiteX4" fmla="*/ 9153196 w 9153196"/>
                <a:gd name="connsiteY4" fmla="*/ 0 h 1252536"/>
                <a:gd name="connsiteX5" fmla="*/ 52 w 9153196"/>
                <a:gd name="connsiteY5" fmla="*/ 1284 h 1252536"/>
                <a:gd name="connsiteX0" fmla="*/ 52 w 9153196"/>
                <a:gd name="connsiteY0" fmla="*/ 1284 h 1279374"/>
                <a:gd name="connsiteX1" fmla="*/ 0 w 9153196"/>
                <a:gd name="connsiteY1" fmla="*/ 1252536 h 1279374"/>
                <a:gd name="connsiteX2" fmla="*/ 3620429 w 9153196"/>
                <a:gd name="connsiteY2" fmla="*/ 483524 h 1279374"/>
                <a:gd name="connsiteX3" fmla="*/ 9144052 w 9153196"/>
                <a:gd name="connsiteY3" fmla="*/ 877824 h 1279374"/>
                <a:gd name="connsiteX4" fmla="*/ 9153196 w 9153196"/>
                <a:gd name="connsiteY4" fmla="*/ 0 h 1279374"/>
                <a:gd name="connsiteX5" fmla="*/ 52 w 9153196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0429 w 9150620"/>
                <a:gd name="connsiteY2" fmla="*/ 48352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41211 w 9150620"/>
                <a:gd name="connsiteY2" fmla="*/ 459690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41211 w 9150620"/>
                <a:gd name="connsiteY2" fmla="*/ 459690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52536"/>
                <a:gd name="connsiteX1" fmla="*/ 0 w 9150620"/>
                <a:gd name="connsiteY1" fmla="*/ 1252536 h 1252536"/>
                <a:gd name="connsiteX2" fmla="*/ 3622738 w 9150620"/>
                <a:gd name="connsiteY2" fmla="*/ 425264 h 1252536"/>
                <a:gd name="connsiteX3" fmla="*/ 9144052 w 9150620"/>
                <a:gd name="connsiteY3" fmla="*/ 877824 h 1252536"/>
                <a:gd name="connsiteX4" fmla="*/ 9150620 w 9150620"/>
                <a:gd name="connsiteY4" fmla="*/ 0 h 1252536"/>
                <a:gd name="connsiteX5" fmla="*/ 52 w 9150620"/>
                <a:gd name="connsiteY5" fmla="*/ 1284 h 1252536"/>
                <a:gd name="connsiteX0" fmla="*/ 52 w 9150620"/>
                <a:gd name="connsiteY0" fmla="*/ 1284 h 1252536"/>
                <a:gd name="connsiteX1" fmla="*/ 0 w 9150620"/>
                <a:gd name="connsiteY1" fmla="*/ 1252536 h 1252536"/>
                <a:gd name="connsiteX2" fmla="*/ 3622738 w 9150620"/>
                <a:gd name="connsiteY2" fmla="*/ 425264 h 1252536"/>
                <a:gd name="connsiteX3" fmla="*/ 9144052 w 9150620"/>
                <a:gd name="connsiteY3" fmla="*/ 877824 h 1252536"/>
                <a:gd name="connsiteX4" fmla="*/ 9150620 w 9150620"/>
                <a:gd name="connsiteY4" fmla="*/ 0 h 1252536"/>
                <a:gd name="connsiteX5" fmla="*/ 52 w 9150620"/>
                <a:gd name="connsiteY5" fmla="*/ 1284 h 1252536"/>
                <a:gd name="connsiteX0" fmla="*/ 52 w 9150620"/>
                <a:gd name="connsiteY0" fmla="*/ 1284 h 1340282"/>
                <a:gd name="connsiteX1" fmla="*/ 0 w 9150620"/>
                <a:gd name="connsiteY1" fmla="*/ 1252536 h 1340282"/>
                <a:gd name="connsiteX2" fmla="*/ 3622738 w 9150620"/>
                <a:gd name="connsiteY2" fmla="*/ 425264 h 1340282"/>
                <a:gd name="connsiteX3" fmla="*/ 9144052 w 9150620"/>
                <a:gd name="connsiteY3" fmla="*/ 877824 h 1340282"/>
                <a:gd name="connsiteX4" fmla="*/ 9150620 w 9150620"/>
                <a:gd name="connsiteY4" fmla="*/ 0 h 1340282"/>
                <a:gd name="connsiteX5" fmla="*/ 52 w 9150620"/>
                <a:gd name="connsiteY5" fmla="*/ 1284 h 1340282"/>
                <a:gd name="connsiteX0" fmla="*/ 52 w 9150620"/>
                <a:gd name="connsiteY0" fmla="*/ 1284 h 1470041"/>
                <a:gd name="connsiteX1" fmla="*/ 0 w 9150620"/>
                <a:gd name="connsiteY1" fmla="*/ 1252536 h 1470041"/>
                <a:gd name="connsiteX2" fmla="*/ 3622738 w 9150620"/>
                <a:gd name="connsiteY2" fmla="*/ 425264 h 1470041"/>
                <a:gd name="connsiteX3" fmla="*/ 9144052 w 9150620"/>
                <a:gd name="connsiteY3" fmla="*/ 877824 h 1470041"/>
                <a:gd name="connsiteX4" fmla="*/ 9150620 w 9150620"/>
                <a:gd name="connsiteY4" fmla="*/ 0 h 1470041"/>
                <a:gd name="connsiteX5" fmla="*/ 52 w 9150620"/>
                <a:gd name="connsiteY5" fmla="*/ 1284 h 1470041"/>
                <a:gd name="connsiteX0" fmla="*/ 52 w 9150620"/>
                <a:gd name="connsiteY0" fmla="*/ 1284 h 1470041"/>
                <a:gd name="connsiteX1" fmla="*/ 0 w 9150620"/>
                <a:gd name="connsiteY1" fmla="*/ 1252536 h 1470041"/>
                <a:gd name="connsiteX2" fmla="*/ 3622738 w 9150620"/>
                <a:gd name="connsiteY2" fmla="*/ 425264 h 1470041"/>
                <a:gd name="connsiteX3" fmla="*/ 9144052 w 9150620"/>
                <a:gd name="connsiteY3" fmla="*/ 877824 h 1470041"/>
                <a:gd name="connsiteX4" fmla="*/ 9150620 w 9150620"/>
                <a:gd name="connsiteY4" fmla="*/ 0 h 1470041"/>
                <a:gd name="connsiteX5" fmla="*/ 52 w 9150620"/>
                <a:gd name="connsiteY5" fmla="*/ 1284 h 1470041"/>
                <a:gd name="connsiteX0" fmla="*/ 18502 w 9169070"/>
                <a:gd name="connsiteY0" fmla="*/ 1284 h 1489619"/>
                <a:gd name="connsiteX1" fmla="*/ 0 w 9169070"/>
                <a:gd name="connsiteY1" fmla="*/ 1489619 h 1489619"/>
                <a:gd name="connsiteX2" fmla="*/ 3641188 w 9169070"/>
                <a:gd name="connsiteY2" fmla="*/ 425264 h 1489619"/>
                <a:gd name="connsiteX3" fmla="*/ 9162502 w 9169070"/>
                <a:gd name="connsiteY3" fmla="*/ 877824 h 1489619"/>
                <a:gd name="connsiteX4" fmla="*/ 9169070 w 9169070"/>
                <a:gd name="connsiteY4" fmla="*/ 0 h 1489619"/>
                <a:gd name="connsiteX5" fmla="*/ 18502 w 9169070"/>
                <a:gd name="connsiteY5" fmla="*/ 1284 h 1489619"/>
                <a:gd name="connsiteX0" fmla="*/ 18502 w 9169070"/>
                <a:gd name="connsiteY0" fmla="*/ 1284 h 1654092"/>
                <a:gd name="connsiteX1" fmla="*/ 0 w 9169070"/>
                <a:gd name="connsiteY1" fmla="*/ 1489619 h 1654092"/>
                <a:gd name="connsiteX2" fmla="*/ 3641188 w 9169070"/>
                <a:gd name="connsiteY2" fmla="*/ 425264 h 1654092"/>
                <a:gd name="connsiteX3" fmla="*/ 9137904 w 9169070"/>
                <a:gd name="connsiteY3" fmla="*/ 1061874 h 1654092"/>
                <a:gd name="connsiteX4" fmla="*/ 9169070 w 9169070"/>
                <a:gd name="connsiteY4" fmla="*/ 0 h 1654092"/>
                <a:gd name="connsiteX5" fmla="*/ 18502 w 9169070"/>
                <a:gd name="connsiteY5" fmla="*/ 1284 h 1654092"/>
                <a:gd name="connsiteX0" fmla="*/ 18502 w 9176990"/>
                <a:gd name="connsiteY0" fmla="*/ 1284 h 1654092"/>
                <a:gd name="connsiteX1" fmla="*/ 0 w 9176990"/>
                <a:gd name="connsiteY1" fmla="*/ 1489619 h 1654092"/>
                <a:gd name="connsiteX2" fmla="*/ 3641188 w 9176990"/>
                <a:gd name="connsiteY2" fmla="*/ 425264 h 1654092"/>
                <a:gd name="connsiteX3" fmla="*/ 9174801 w 9176990"/>
                <a:gd name="connsiteY3" fmla="*/ 1061875 h 1654092"/>
                <a:gd name="connsiteX4" fmla="*/ 9169070 w 9176990"/>
                <a:gd name="connsiteY4" fmla="*/ 0 h 1654092"/>
                <a:gd name="connsiteX5" fmla="*/ 18502 w 9176990"/>
                <a:gd name="connsiteY5" fmla="*/ 1284 h 1654092"/>
                <a:gd name="connsiteX0" fmla="*/ 18502 w 9176990"/>
                <a:gd name="connsiteY0" fmla="*/ 1284 h 1654092"/>
                <a:gd name="connsiteX1" fmla="*/ 0 w 9176990"/>
                <a:gd name="connsiteY1" fmla="*/ 1489619 h 1654092"/>
                <a:gd name="connsiteX2" fmla="*/ 3687310 w 9176990"/>
                <a:gd name="connsiteY2" fmla="*/ 649870 h 1654092"/>
                <a:gd name="connsiteX3" fmla="*/ 9174801 w 9176990"/>
                <a:gd name="connsiteY3" fmla="*/ 1061875 h 1654092"/>
                <a:gd name="connsiteX4" fmla="*/ 9169070 w 9176990"/>
                <a:gd name="connsiteY4" fmla="*/ 0 h 1654092"/>
                <a:gd name="connsiteX5" fmla="*/ 18502 w 9176990"/>
                <a:gd name="connsiteY5" fmla="*/ 1284 h 1654092"/>
                <a:gd name="connsiteX0" fmla="*/ 18502 w 9176990"/>
                <a:gd name="connsiteY0" fmla="*/ 1284 h 1654092"/>
                <a:gd name="connsiteX1" fmla="*/ 0 w 9176990"/>
                <a:gd name="connsiteY1" fmla="*/ 1489619 h 1654092"/>
                <a:gd name="connsiteX2" fmla="*/ 3200119 w 9176990"/>
                <a:gd name="connsiteY2" fmla="*/ 555828 h 1654092"/>
                <a:gd name="connsiteX3" fmla="*/ 9174801 w 9176990"/>
                <a:gd name="connsiteY3" fmla="*/ 1061875 h 1654092"/>
                <a:gd name="connsiteX4" fmla="*/ 9169070 w 9176990"/>
                <a:gd name="connsiteY4" fmla="*/ 0 h 1654092"/>
                <a:gd name="connsiteX5" fmla="*/ 18502 w 9176990"/>
                <a:gd name="connsiteY5" fmla="*/ 1284 h 1654092"/>
                <a:gd name="connsiteX0" fmla="*/ 18502 w 9176990"/>
                <a:gd name="connsiteY0" fmla="*/ 1284 h 1654092"/>
                <a:gd name="connsiteX1" fmla="*/ 0 w 9176990"/>
                <a:gd name="connsiteY1" fmla="*/ 1489619 h 1654092"/>
                <a:gd name="connsiteX2" fmla="*/ 3209344 w 9176990"/>
                <a:gd name="connsiteY2" fmla="*/ 515274 h 1654092"/>
                <a:gd name="connsiteX3" fmla="*/ 9174801 w 9176990"/>
                <a:gd name="connsiteY3" fmla="*/ 1061875 h 1654092"/>
                <a:gd name="connsiteX4" fmla="*/ 9169070 w 9176990"/>
                <a:gd name="connsiteY4" fmla="*/ 0 h 1654092"/>
                <a:gd name="connsiteX5" fmla="*/ 18502 w 9176990"/>
                <a:gd name="connsiteY5" fmla="*/ 1284 h 1654092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95308 w 9176990"/>
                <a:gd name="connsiteY3" fmla="*/ 114570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103095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103095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103095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103095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98104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98104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98104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98104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267623 w 9176990"/>
                <a:gd name="connsiteY3" fmla="*/ 86629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267623 w 9176990"/>
                <a:gd name="connsiteY3" fmla="*/ 86629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307596 w 9176990"/>
                <a:gd name="connsiteY3" fmla="*/ 941158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307596 w 9176990"/>
                <a:gd name="connsiteY3" fmla="*/ 941158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76990" h="1489619">
                  <a:moveTo>
                    <a:pt x="18502" y="1284"/>
                  </a:moveTo>
                  <a:cubicBezTo>
                    <a:pt x="18485" y="491948"/>
                    <a:pt x="17" y="998955"/>
                    <a:pt x="0" y="1489619"/>
                  </a:cubicBezTo>
                  <a:cubicBezTo>
                    <a:pt x="304800" y="1334171"/>
                    <a:pt x="2076793" y="572593"/>
                    <a:pt x="3209344" y="515274"/>
                  </a:cubicBezTo>
                  <a:cubicBezTo>
                    <a:pt x="4341895" y="457955"/>
                    <a:pt x="5743827" y="772070"/>
                    <a:pt x="6307596" y="941158"/>
                  </a:cubicBezTo>
                  <a:cubicBezTo>
                    <a:pt x="6871365" y="1110246"/>
                    <a:pt x="8191884" y="1377605"/>
                    <a:pt x="9174801" y="1061875"/>
                  </a:cubicBezTo>
                  <a:cubicBezTo>
                    <a:pt x="9176990" y="769267"/>
                    <a:pt x="9166881" y="292608"/>
                    <a:pt x="9169070" y="0"/>
                  </a:cubicBezTo>
                  <a:lnTo>
                    <a:pt x="18502" y="1284"/>
                  </a:lnTo>
                  <a:close/>
                </a:path>
              </a:pathLst>
            </a:cu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 9"/>
            <p:cNvSpPr/>
            <p:nvPr userDrawn="1"/>
          </p:nvSpPr>
          <p:spPr bwMode="invGray">
            <a:xfrm>
              <a:off x="1533" y="-1967"/>
              <a:ext cx="9149091" cy="1266391"/>
            </a:xfrm>
            <a:custGeom>
              <a:avLst/>
              <a:gdLst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3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52 w 9153196"/>
                <a:gd name="connsiteY0" fmla="*/ 914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9144 h 1481136"/>
                <a:gd name="connsiteX0" fmla="*/ 52 w 9153196"/>
                <a:gd name="connsiteY0" fmla="*/ 1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1284 h 1481136"/>
                <a:gd name="connsiteX0" fmla="*/ 52 w 9153196"/>
                <a:gd name="connsiteY0" fmla="*/ 763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763284 h 1481136"/>
                <a:gd name="connsiteX0" fmla="*/ 52 w 9153196"/>
                <a:gd name="connsiteY0" fmla="*/ 1284 h 719136"/>
                <a:gd name="connsiteX1" fmla="*/ 0 w 9153196"/>
                <a:gd name="connsiteY1" fmla="*/ 719136 h 719136"/>
                <a:gd name="connsiteX2" fmla="*/ 2980996 w 9153196"/>
                <a:gd name="connsiteY2" fmla="*/ 198120 h 719136"/>
                <a:gd name="connsiteX3" fmla="*/ 6739180 w 9153196"/>
                <a:gd name="connsiteY3" fmla="*/ 554736 h 719136"/>
                <a:gd name="connsiteX4" fmla="*/ 9144052 w 9153196"/>
                <a:gd name="connsiteY4" fmla="*/ 344424 h 719136"/>
                <a:gd name="connsiteX5" fmla="*/ 9153196 w 9153196"/>
                <a:gd name="connsiteY5" fmla="*/ 0 h 719136"/>
                <a:gd name="connsiteX6" fmla="*/ 52 w 9153196"/>
                <a:gd name="connsiteY6" fmla="*/ 1284 h 719136"/>
                <a:gd name="connsiteX0" fmla="*/ 17 w 9162305"/>
                <a:gd name="connsiteY0" fmla="*/ 0 h 775764"/>
                <a:gd name="connsiteX1" fmla="*/ 9109 w 9162305"/>
                <a:gd name="connsiteY1" fmla="*/ 775764 h 775764"/>
                <a:gd name="connsiteX2" fmla="*/ 2990105 w 9162305"/>
                <a:gd name="connsiteY2" fmla="*/ 254748 h 775764"/>
                <a:gd name="connsiteX3" fmla="*/ 6748289 w 9162305"/>
                <a:gd name="connsiteY3" fmla="*/ 611364 h 775764"/>
                <a:gd name="connsiteX4" fmla="*/ 9153161 w 9162305"/>
                <a:gd name="connsiteY4" fmla="*/ 401052 h 775764"/>
                <a:gd name="connsiteX5" fmla="*/ 9162305 w 9162305"/>
                <a:gd name="connsiteY5" fmla="*/ 56628 h 775764"/>
                <a:gd name="connsiteX6" fmla="*/ 17 w 9162305"/>
                <a:gd name="connsiteY6" fmla="*/ 0 h 775764"/>
                <a:gd name="connsiteX0" fmla="*/ 17 w 9162305"/>
                <a:gd name="connsiteY0" fmla="*/ 0 h 821484"/>
                <a:gd name="connsiteX1" fmla="*/ 9109 w 9162305"/>
                <a:gd name="connsiteY1" fmla="*/ 821484 h 821484"/>
                <a:gd name="connsiteX2" fmla="*/ 2990105 w 9162305"/>
                <a:gd name="connsiteY2" fmla="*/ 300468 h 821484"/>
                <a:gd name="connsiteX3" fmla="*/ 6748289 w 9162305"/>
                <a:gd name="connsiteY3" fmla="*/ 657084 h 821484"/>
                <a:gd name="connsiteX4" fmla="*/ 9153161 w 9162305"/>
                <a:gd name="connsiteY4" fmla="*/ 446772 h 821484"/>
                <a:gd name="connsiteX5" fmla="*/ 9162305 w 9162305"/>
                <a:gd name="connsiteY5" fmla="*/ 102348 h 821484"/>
                <a:gd name="connsiteX6" fmla="*/ 17 w 9162305"/>
                <a:gd name="connsiteY6" fmla="*/ 0 h 821484"/>
                <a:gd name="connsiteX0" fmla="*/ 17 w 9162305"/>
                <a:gd name="connsiteY0" fmla="*/ 0 h 848916"/>
                <a:gd name="connsiteX1" fmla="*/ 9109 w 9162305"/>
                <a:gd name="connsiteY1" fmla="*/ 848916 h 848916"/>
                <a:gd name="connsiteX2" fmla="*/ 2990105 w 9162305"/>
                <a:gd name="connsiteY2" fmla="*/ 327900 h 848916"/>
                <a:gd name="connsiteX3" fmla="*/ 6748289 w 9162305"/>
                <a:gd name="connsiteY3" fmla="*/ 684516 h 848916"/>
                <a:gd name="connsiteX4" fmla="*/ 9153161 w 9162305"/>
                <a:gd name="connsiteY4" fmla="*/ 474204 h 848916"/>
                <a:gd name="connsiteX5" fmla="*/ 9162305 w 9162305"/>
                <a:gd name="connsiteY5" fmla="*/ 129780 h 848916"/>
                <a:gd name="connsiteX6" fmla="*/ 17 w 9162305"/>
                <a:gd name="connsiteY6" fmla="*/ 0 h 848916"/>
                <a:gd name="connsiteX0" fmla="*/ 17 w 9171449"/>
                <a:gd name="connsiteY0" fmla="*/ 0 h 864156"/>
                <a:gd name="connsiteX1" fmla="*/ 18253 w 9171449"/>
                <a:gd name="connsiteY1" fmla="*/ 864156 h 864156"/>
                <a:gd name="connsiteX2" fmla="*/ 2999249 w 9171449"/>
                <a:gd name="connsiteY2" fmla="*/ 343140 h 864156"/>
                <a:gd name="connsiteX3" fmla="*/ 6757433 w 9171449"/>
                <a:gd name="connsiteY3" fmla="*/ 699756 h 864156"/>
                <a:gd name="connsiteX4" fmla="*/ 9162305 w 9171449"/>
                <a:gd name="connsiteY4" fmla="*/ 489444 h 864156"/>
                <a:gd name="connsiteX5" fmla="*/ 9171449 w 9171449"/>
                <a:gd name="connsiteY5" fmla="*/ 145020 h 864156"/>
                <a:gd name="connsiteX6" fmla="*/ 17 w 9171449"/>
                <a:gd name="connsiteY6" fmla="*/ 0 h 864156"/>
                <a:gd name="connsiteX0" fmla="*/ 17 w 9189737"/>
                <a:gd name="connsiteY0" fmla="*/ 0 h 952548"/>
                <a:gd name="connsiteX1" fmla="*/ 36541 w 9189737"/>
                <a:gd name="connsiteY1" fmla="*/ 952548 h 952548"/>
                <a:gd name="connsiteX2" fmla="*/ 3017537 w 9189737"/>
                <a:gd name="connsiteY2" fmla="*/ 431532 h 952548"/>
                <a:gd name="connsiteX3" fmla="*/ 6775721 w 9189737"/>
                <a:gd name="connsiteY3" fmla="*/ 788148 h 952548"/>
                <a:gd name="connsiteX4" fmla="*/ 9180593 w 9189737"/>
                <a:gd name="connsiteY4" fmla="*/ 577836 h 952548"/>
                <a:gd name="connsiteX5" fmla="*/ 9189737 w 9189737"/>
                <a:gd name="connsiteY5" fmla="*/ 233412 h 952548"/>
                <a:gd name="connsiteX6" fmla="*/ 17 w 9189737"/>
                <a:gd name="connsiteY6" fmla="*/ 0 h 952548"/>
                <a:gd name="connsiteX0" fmla="*/ 17 w 9171449"/>
                <a:gd name="connsiteY0" fmla="*/ 0 h 909876"/>
                <a:gd name="connsiteX1" fmla="*/ 18253 w 9171449"/>
                <a:gd name="connsiteY1" fmla="*/ 909876 h 909876"/>
                <a:gd name="connsiteX2" fmla="*/ 2999249 w 9171449"/>
                <a:gd name="connsiteY2" fmla="*/ 388860 h 909876"/>
                <a:gd name="connsiteX3" fmla="*/ 6757433 w 9171449"/>
                <a:gd name="connsiteY3" fmla="*/ 745476 h 909876"/>
                <a:gd name="connsiteX4" fmla="*/ 9162305 w 9171449"/>
                <a:gd name="connsiteY4" fmla="*/ 535164 h 909876"/>
                <a:gd name="connsiteX5" fmla="*/ 9171449 w 9171449"/>
                <a:gd name="connsiteY5" fmla="*/ 190740 h 909876"/>
                <a:gd name="connsiteX6" fmla="*/ 17 w 9171449"/>
                <a:gd name="connsiteY6" fmla="*/ 0 h 909876"/>
                <a:gd name="connsiteX0" fmla="*/ 17 w 9180593"/>
                <a:gd name="connsiteY0" fmla="*/ 13476 h 923352"/>
                <a:gd name="connsiteX1" fmla="*/ 18253 w 9180593"/>
                <a:gd name="connsiteY1" fmla="*/ 923352 h 923352"/>
                <a:gd name="connsiteX2" fmla="*/ 2999249 w 9180593"/>
                <a:gd name="connsiteY2" fmla="*/ 402336 h 923352"/>
                <a:gd name="connsiteX3" fmla="*/ 6757433 w 9180593"/>
                <a:gd name="connsiteY3" fmla="*/ 758952 h 923352"/>
                <a:gd name="connsiteX4" fmla="*/ 9162305 w 9180593"/>
                <a:gd name="connsiteY4" fmla="*/ 548640 h 923352"/>
                <a:gd name="connsiteX5" fmla="*/ 9180593 w 9180593"/>
                <a:gd name="connsiteY5" fmla="*/ 0 h 923352"/>
                <a:gd name="connsiteX6" fmla="*/ 17 w 9180593"/>
                <a:gd name="connsiteY6" fmla="*/ 13476 h 923352"/>
                <a:gd name="connsiteX0" fmla="*/ 17 w 9189737"/>
                <a:gd name="connsiteY0" fmla="*/ 0 h 909876"/>
                <a:gd name="connsiteX1" fmla="*/ 18253 w 9189737"/>
                <a:gd name="connsiteY1" fmla="*/ 909876 h 909876"/>
                <a:gd name="connsiteX2" fmla="*/ 2999249 w 9189737"/>
                <a:gd name="connsiteY2" fmla="*/ 388860 h 909876"/>
                <a:gd name="connsiteX3" fmla="*/ 6757433 w 9189737"/>
                <a:gd name="connsiteY3" fmla="*/ 745476 h 909876"/>
                <a:gd name="connsiteX4" fmla="*/ 9162305 w 9189737"/>
                <a:gd name="connsiteY4" fmla="*/ 535164 h 909876"/>
                <a:gd name="connsiteX5" fmla="*/ 9189737 w 9189737"/>
                <a:gd name="connsiteY5" fmla="*/ 10908 h 909876"/>
                <a:gd name="connsiteX6" fmla="*/ 17 w 9189737"/>
                <a:gd name="connsiteY6" fmla="*/ 0 h 909876"/>
                <a:gd name="connsiteX0" fmla="*/ 0 w 9189720"/>
                <a:gd name="connsiteY0" fmla="*/ 0 h 909876"/>
                <a:gd name="connsiteX1" fmla="*/ 18236 w 9189720"/>
                <a:gd name="connsiteY1" fmla="*/ 909876 h 909876"/>
                <a:gd name="connsiteX2" fmla="*/ 2999232 w 9189720"/>
                <a:gd name="connsiteY2" fmla="*/ 388860 h 909876"/>
                <a:gd name="connsiteX3" fmla="*/ 6757416 w 9189720"/>
                <a:gd name="connsiteY3" fmla="*/ 745476 h 909876"/>
                <a:gd name="connsiteX4" fmla="*/ 9162288 w 9189720"/>
                <a:gd name="connsiteY4" fmla="*/ 535164 h 909876"/>
                <a:gd name="connsiteX5" fmla="*/ 9189720 w 9189720"/>
                <a:gd name="connsiteY5" fmla="*/ 10908 h 909876"/>
                <a:gd name="connsiteX6" fmla="*/ 0 w 9189720"/>
                <a:gd name="connsiteY6" fmla="*/ 0 h 909876"/>
                <a:gd name="connsiteX0" fmla="*/ 0 w 9162288"/>
                <a:gd name="connsiteY0" fmla="*/ 1971 h 911847"/>
                <a:gd name="connsiteX1" fmla="*/ 18236 w 9162288"/>
                <a:gd name="connsiteY1" fmla="*/ 911847 h 911847"/>
                <a:gd name="connsiteX2" fmla="*/ 2999232 w 9162288"/>
                <a:gd name="connsiteY2" fmla="*/ 390831 h 911847"/>
                <a:gd name="connsiteX3" fmla="*/ 6757416 w 9162288"/>
                <a:gd name="connsiteY3" fmla="*/ 747447 h 911847"/>
                <a:gd name="connsiteX4" fmla="*/ 9162288 w 9162288"/>
                <a:gd name="connsiteY4" fmla="*/ 537135 h 911847"/>
                <a:gd name="connsiteX5" fmla="*/ 9161386 w 9162288"/>
                <a:gd name="connsiteY5" fmla="*/ 0 h 911847"/>
                <a:gd name="connsiteX6" fmla="*/ 0 w 9162288"/>
                <a:gd name="connsiteY6" fmla="*/ 1971 h 911847"/>
                <a:gd name="connsiteX0" fmla="*/ 20401 w 9144052"/>
                <a:gd name="connsiteY0" fmla="*/ 32880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0401 w 9144052"/>
                <a:gd name="connsiteY6" fmla="*/ 32880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371 w 9144052"/>
                <a:gd name="connsiteY6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371 w 9144052"/>
                <a:gd name="connsiteY6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9144052 w 9144052"/>
                <a:gd name="connsiteY3" fmla="*/ 537135 h 911847"/>
                <a:gd name="connsiteX4" fmla="*/ 9143150 w 9144052"/>
                <a:gd name="connsiteY4" fmla="*/ 0 h 911847"/>
                <a:gd name="connsiteX5" fmla="*/ 2371 w 9144052"/>
                <a:gd name="connsiteY5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3361996 w 9144052"/>
                <a:gd name="connsiteY2" fmla="*/ 390831 h 911847"/>
                <a:gd name="connsiteX3" fmla="*/ 9144052 w 9144052"/>
                <a:gd name="connsiteY3" fmla="*/ 537135 h 911847"/>
                <a:gd name="connsiteX4" fmla="*/ 9143150 w 9144052"/>
                <a:gd name="connsiteY4" fmla="*/ 0 h 911847"/>
                <a:gd name="connsiteX5" fmla="*/ 2371 w 9144052"/>
                <a:gd name="connsiteY5" fmla="*/ 1971 h 911847"/>
                <a:gd name="connsiteX0" fmla="*/ 2371 w 9144052"/>
                <a:gd name="connsiteY0" fmla="*/ 1971 h 1193400"/>
                <a:gd name="connsiteX1" fmla="*/ 0 w 9144052"/>
                <a:gd name="connsiteY1" fmla="*/ 911847 h 1193400"/>
                <a:gd name="connsiteX2" fmla="*/ 3361996 w 9144052"/>
                <a:gd name="connsiteY2" fmla="*/ 390831 h 1193400"/>
                <a:gd name="connsiteX3" fmla="*/ 9144052 w 9144052"/>
                <a:gd name="connsiteY3" fmla="*/ 537135 h 1193400"/>
                <a:gd name="connsiteX4" fmla="*/ 9143150 w 9144052"/>
                <a:gd name="connsiteY4" fmla="*/ 0 h 1193400"/>
                <a:gd name="connsiteX5" fmla="*/ 2371 w 9144052"/>
                <a:gd name="connsiteY5" fmla="*/ 1971 h 1193400"/>
                <a:gd name="connsiteX0" fmla="*/ 2371 w 9144052"/>
                <a:gd name="connsiteY0" fmla="*/ 1971 h 1125725"/>
                <a:gd name="connsiteX1" fmla="*/ 0 w 9144052"/>
                <a:gd name="connsiteY1" fmla="*/ 911847 h 1125725"/>
                <a:gd name="connsiteX2" fmla="*/ 3361996 w 9144052"/>
                <a:gd name="connsiteY2" fmla="*/ 390831 h 1125725"/>
                <a:gd name="connsiteX3" fmla="*/ 9144052 w 9144052"/>
                <a:gd name="connsiteY3" fmla="*/ 537135 h 1125725"/>
                <a:gd name="connsiteX4" fmla="*/ 9143150 w 9144052"/>
                <a:gd name="connsiteY4" fmla="*/ 0 h 1125725"/>
                <a:gd name="connsiteX5" fmla="*/ 2371 w 9144052"/>
                <a:gd name="connsiteY5" fmla="*/ 1971 h 1125725"/>
                <a:gd name="connsiteX0" fmla="*/ 2371 w 9144052"/>
                <a:gd name="connsiteY0" fmla="*/ 1971 h 1244834"/>
                <a:gd name="connsiteX1" fmla="*/ 0 w 9144052"/>
                <a:gd name="connsiteY1" fmla="*/ 911847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863120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343523 w 9144052"/>
                <a:gd name="connsiteY2" fmla="*/ 315034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114923 w 9144052"/>
                <a:gd name="connsiteY2" fmla="*/ 315034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  <a:gd name="connsiteX0" fmla="*/ 2371 w 9144052"/>
                <a:gd name="connsiteY0" fmla="*/ 1971 h 1570664"/>
                <a:gd name="connsiteX1" fmla="*/ 0 w 9144052"/>
                <a:gd name="connsiteY1" fmla="*/ 749425 h 1570664"/>
                <a:gd name="connsiteX2" fmla="*/ 3114923 w 9144052"/>
                <a:gd name="connsiteY2" fmla="*/ 315034 h 1570664"/>
                <a:gd name="connsiteX3" fmla="*/ 9144052 w 9144052"/>
                <a:gd name="connsiteY3" fmla="*/ 825067 h 1570664"/>
                <a:gd name="connsiteX4" fmla="*/ 9143150 w 9144052"/>
                <a:gd name="connsiteY4" fmla="*/ 0 h 1570664"/>
                <a:gd name="connsiteX5" fmla="*/ 2371 w 9144052"/>
                <a:gd name="connsiteY5" fmla="*/ 1971 h 1570664"/>
                <a:gd name="connsiteX0" fmla="*/ 2371 w 9144052"/>
                <a:gd name="connsiteY0" fmla="*/ 1971 h 1986563"/>
                <a:gd name="connsiteX1" fmla="*/ 0 w 9144052"/>
                <a:gd name="connsiteY1" fmla="*/ 749425 h 1986563"/>
                <a:gd name="connsiteX2" fmla="*/ 3114923 w 9144052"/>
                <a:gd name="connsiteY2" fmla="*/ 315034 h 1986563"/>
                <a:gd name="connsiteX3" fmla="*/ 9144052 w 9144052"/>
                <a:gd name="connsiteY3" fmla="*/ 825067 h 1986563"/>
                <a:gd name="connsiteX4" fmla="*/ 9143150 w 9144052"/>
                <a:gd name="connsiteY4" fmla="*/ 0 h 1986563"/>
                <a:gd name="connsiteX5" fmla="*/ 2371 w 9144052"/>
                <a:gd name="connsiteY5" fmla="*/ 1971 h 1986563"/>
                <a:gd name="connsiteX0" fmla="*/ 2371 w 9144052"/>
                <a:gd name="connsiteY0" fmla="*/ 1971 h 1910577"/>
                <a:gd name="connsiteX1" fmla="*/ 0 w 9144052"/>
                <a:gd name="connsiteY1" fmla="*/ 749425 h 1910577"/>
                <a:gd name="connsiteX2" fmla="*/ 3114923 w 9144052"/>
                <a:gd name="connsiteY2" fmla="*/ 315034 h 1910577"/>
                <a:gd name="connsiteX3" fmla="*/ 9144052 w 9144052"/>
                <a:gd name="connsiteY3" fmla="*/ 825067 h 1910577"/>
                <a:gd name="connsiteX4" fmla="*/ 9143150 w 9144052"/>
                <a:gd name="connsiteY4" fmla="*/ 0 h 1910577"/>
                <a:gd name="connsiteX5" fmla="*/ 2371 w 9144052"/>
                <a:gd name="connsiteY5" fmla="*/ 1971 h 1910577"/>
                <a:gd name="connsiteX0" fmla="*/ 790 w 9142471"/>
                <a:gd name="connsiteY0" fmla="*/ 1971 h 1910577"/>
                <a:gd name="connsiteX1" fmla="*/ 4568 w 9142471"/>
                <a:gd name="connsiteY1" fmla="*/ 1141332 h 1910577"/>
                <a:gd name="connsiteX2" fmla="*/ 3113342 w 9142471"/>
                <a:gd name="connsiteY2" fmla="*/ 315034 h 1910577"/>
                <a:gd name="connsiteX3" fmla="*/ 9142471 w 9142471"/>
                <a:gd name="connsiteY3" fmla="*/ 825067 h 1910577"/>
                <a:gd name="connsiteX4" fmla="*/ 9141569 w 9142471"/>
                <a:gd name="connsiteY4" fmla="*/ 0 h 1910577"/>
                <a:gd name="connsiteX5" fmla="*/ 790 w 9142471"/>
                <a:gd name="connsiteY5" fmla="*/ 1971 h 1910577"/>
                <a:gd name="connsiteX0" fmla="*/ 790 w 9142471"/>
                <a:gd name="connsiteY0" fmla="*/ 1971 h 1910577"/>
                <a:gd name="connsiteX1" fmla="*/ 4568 w 9142471"/>
                <a:gd name="connsiteY1" fmla="*/ 1141332 h 1910577"/>
                <a:gd name="connsiteX2" fmla="*/ 3162539 w 9142471"/>
                <a:gd name="connsiteY2" fmla="*/ 482994 h 1910577"/>
                <a:gd name="connsiteX3" fmla="*/ 9142471 w 9142471"/>
                <a:gd name="connsiteY3" fmla="*/ 825067 h 1910577"/>
                <a:gd name="connsiteX4" fmla="*/ 9141569 w 9142471"/>
                <a:gd name="connsiteY4" fmla="*/ 0 h 1910577"/>
                <a:gd name="connsiteX5" fmla="*/ 790 w 9142471"/>
                <a:gd name="connsiteY5" fmla="*/ 1971 h 1910577"/>
                <a:gd name="connsiteX0" fmla="*/ 790 w 9142471"/>
                <a:gd name="connsiteY0" fmla="*/ 1971 h 1742614"/>
                <a:gd name="connsiteX1" fmla="*/ 4568 w 9142471"/>
                <a:gd name="connsiteY1" fmla="*/ 1141332 h 1742614"/>
                <a:gd name="connsiteX2" fmla="*/ 3162539 w 9142471"/>
                <a:gd name="connsiteY2" fmla="*/ 482994 h 1742614"/>
                <a:gd name="connsiteX3" fmla="*/ 9142471 w 9142471"/>
                <a:gd name="connsiteY3" fmla="*/ 825067 h 1742614"/>
                <a:gd name="connsiteX4" fmla="*/ 9141569 w 9142471"/>
                <a:gd name="connsiteY4" fmla="*/ 0 h 1742614"/>
                <a:gd name="connsiteX5" fmla="*/ 790 w 9142471"/>
                <a:gd name="connsiteY5" fmla="*/ 1971 h 1742614"/>
                <a:gd name="connsiteX0" fmla="*/ 790 w 9142471"/>
                <a:gd name="connsiteY0" fmla="*/ 1971 h 1850587"/>
                <a:gd name="connsiteX1" fmla="*/ 4568 w 9142471"/>
                <a:gd name="connsiteY1" fmla="*/ 1141332 h 1850587"/>
                <a:gd name="connsiteX2" fmla="*/ 3162539 w 9142471"/>
                <a:gd name="connsiteY2" fmla="*/ 482994 h 1850587"/>
                <a:gd name="connsiteX3" fmla="*/ 9142471 w 9142471"/>
                <a:gd name="connsiteY3" fmla="*/ 825067 h 1850587"/>
                <a:gd name="connsiteX4" fmla="*/ 9141569 w 9142471"/>
                <a:gd name="connsiteY4" fmla="*/ 0 h 1850587"/>
                <a:gd name="connsiteX5" fmla="*/ 790 w 9142471"/>
                <a:gd name="connsiteY5" fmla="*/ 1971 h 1850587"/>
                <a:gd name="connsiteX0" fmla="*/ 790 w 9142471"/>
                <a:gd name="connsiteY0" fmla="*/ 1971 h 1850587"/>
                <a:gd name="connsiteX1" fmla="*/ 4568 w 9142471"/>
                <a:gd name="connsiteY1" fmla="*/ 1141332 h 1850587"/>
                <a:gd name="connsiteX2" fmla="*/ 3162539 w 9142471"/>
                <a:gd name="connsiteY2" fmla="*/ 482994 h 1850587"/>
                <a:gd name="connsiteX3" fmla="*/ 9142471 w 9142471"/>
                <a:gd name="connsiteY3" fmla="*/ 825067 h 1850587"/>
                <a:gd name="connsiteX4" fmla="*/ 9141569 w 9142471"/>
                <a:gd name="connsiteY4" fmla="*/ 0 h 1850587"/>
                <a:gd name="connsiteX5" fmla="*/ 790 w 9142471"/>
                <a:gd name="connsiteY5" fmla="*/ 1971 h 1850587"/>
                <a:gd name="connsiteX0" fmla="*/ 790 w 9142471"/>
                <a:gd name="connsiteY0" fmla="*/ 1971 h 1538662"/>
                <a:gd name="connsiteX1" fmla="*/ 4568 w 9142471"/>
                <a:gd name="connsiteY1" fmla="*/ 1141332 h 1538662"/>
                <a:gd name="connsiteX2" fmla="*/ 3162539 w 9142471"/>
                <a:gd name="connsiteY2" fmla="*/ 482994 h 1538662"/>
                <a:gd name="connsiteX3" fmla="*/ 9142471 w 9142471"/>
                <a:gd name="connsiteY3" fmla="*/ 825067 h 1538662"/>
                <a:gd name="connsiteX4" fmla="*/ 9141569 w 9142471"/>
                <a:gd name="connsiteY4" fmla="*/ 0 h 1538662"/>
                <a:gd name="connsiteX5" fmla="*/ 790 w 9142471"/>
                <a:gd name="connsiteY5" fmla="*/ 1971 h 1538662"/>
                <a:gd name="connsiteX0" fmla="*/ 790 w 9142471"/>
                <a:gd name="connsiteY0" fmla="*/ 1971 h 1874582"/>
                <a:gd name="connsiteX1" fmla="*/ 4568 w 9142471"/>
                <a:gd name="connsiteY1" fmla="*/ 1141332 h 1874582"/>
                <a:gd name="connsiteX2" fmla="*/ 3162539 w 9142471"/>
                <a:gd name="connsiteY2" fmla="*/ 482994 h 1874582"/>
                <a:gd name="connsiteX3" fmla="*/ 9142471 w 9142471"/>
                <a:gd name="connsiteY3" fmla="*/ 825067 h 1874582"/>
                <a:gd name="connsiteX4" fmla="*/ 9141569 w 9142471"/>
                <a:gd name="connsiteY4" fmla="*/ 0 h 1874582"/>
                <a:gd name="connsiteX5" fmla="*/ 790 w 9142471"/>
                <a:gd name="connsiteY5" fmla="*/ 1971 h 1874582"/>
                <a:gd name="connsiteX0" fmla="*/ 790 w 9142471"/>
                <a:gd name="connsiteY0" fmla="*/ 1971 h 1874582"/>
                <a:gd name="connsiteX1" fmla="*/ 4568 w 9142471"/>
                <a:gd name="connsiteY1" fmla="*/ 1141332 h 1874582"/>
                <a:gd name="connsiteX2" fmla="*/ 3162539 w 9142471"/>
                <a:gd name="connsiteY2" fmla="*/ 482994 h 1874582"/>
                <a:gd name="connsiteX3" fmla="*/ 9142471 w 9142471"/>
                <a:gd name="connsiteY3" fmla="*/ 825067 h 1874582"/>
                <a:gd name="connsiteX4" fmla="*/ 9141569 w 9142471"/>
                <a:gd name="connsiteY4" fmla="*/ 0 h 1874582"/>
                <a:gd name="connsiteX5" fmla="*/ 790 w 9142471"/>
                <a:gd name="connsiteY5" fmla="*/ 1971 h 1874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2471" h="1874582">
                  <a:moveTo>
                    <a:pt x="790" y="1971"/>
                  </a:moveTo>
                  <a:cubicBezTo>
                    <a:pt x="0" y="305263"/>
                    <a:pt x="5358" y="838040"/>
                    <a:pt x="4568" y="1141332"/>
                  </a:cubicBezTo>
                  <a:cubicBezTo>
                    <a:pt x="419096" y="979788"/>
                    <a:pt x="1492070" y="639683"/>
                    <a:pt x="3162539" y="482994"/>
                  </a:cubicBezTo>
                  <a:cubicBezTo>
                    <a:pt x="4833008" y="326305"/>
                    <a:pt x="7747892" y="1874582"/>
                    <a:pt x="9142471" y="825067"/>
                  </a:cubicBezTo>
                  <a:cubicBezTo>
                    <a:pt x="9142170" y="646022"/>
                    <a:pt x="9141870" y="179045"/>
                    <a:pt x="9141569" y="0"/>
                  </a:cubicBezTo>
                  <a:lnTo>
                    <a:pt x="790" y="197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Oval 10"/>
          <p:cNvSpPr/>
          <p:nvPr/>
        </p:nvSpPr>
        <p:spPr bwMode="gray">
          <a:xfrm>
            <a:off x="6858000" y="3886200"/>
            <a:ext cx="758952" cy="75895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 bwMode="gray">
          <a:xfrm>
            <a:off x="5788152" y="4572000"/>
            <a:ext cx="384048" cy="38404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 bwMode="gray">
          <a:xfrm>
            <a:off x="1216152" y="384048"/>
            <a:ext cx="731520" cy="731520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gray">
          <a:xfrm>
            <a:off x="0" y="0"/>
            <a:ext cx="9153196" cy="1862136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80996 w 9153196"/>
              <a:gd name="connsiteY2" fmla="*/ 960120 h 1862136"/>
              <a:gd name="connsiteX3" fmla="*/ 6739180 w 9153196"/>
              <a:gd name="connsiteY3" fmla="*/ 1316736 h 1862136"/>
              <a:gd name="connsiteX4" fmla="*/ 9144052 w 9153196"/>
              <a:gd name="connsiteY4" fmla="*/ 1106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739180 w 9153196"/>
              <a:gd name="connsiteY3" fmla="*/ 1316736 h 1862136"/>
              <a:gd name="connsiteX4" fmla="*/ 9144052 w 9153196"/>
              <a:gd name="connsiteY4" fmla="*/ 1106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739180 w 9153196"/>
              <a:gd name="connsiteY3" fmla="*/ 13167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53196" h="1862136">
                <a:moveTo>
                  <a:pt x="52" y="1284"/>
                </a:moveTo>
                <a:cubicBezTo>
                  <a:pt x="35" y="491948"/>
                  <a:pt x="17" y="1371472"/>
                  <a:pt x="0" y="1862136"/>
                </a:cubicBezTo>
                <a:cubicBezTo>
                  <a:pt x="304800" y="1706688"/>
                  <a:pt x="1952287" y="1117060"/>
                  <a:pt x="2999284" y="1051560"/>
                </a:cubicBezTo>
                <a:cubicBezTo>
                  <a:pt x="4046281" y="986060"/>
                  <a:pt x="5541316" y="1353820"/>
                  <a:pt x="6281980" y="1469136"/>
                </a:cubicBezTo>
                <a:cubicBezTo>
                  <a:pt x="7022644" y="1584452"/>
                  <a:pt x="8247940" y="1834896"/>
                  <a:pt x="9144052" y="1487424"/>
                </a:cubicBezTo>
                <a:lnTo>
                  <a:pt x="9153196" y="0"/>
                </a:lnTo>
                <a:lnTo>
                  <a:pt x="52" y="1284"/>
                </a:lnTo>
                <a:close/>
              </a:path>
            </a:pathLst>
          </a:cu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 bwMode="invGray">
          <a:xfrm>
            <a:off x="-52" y="0"/>
            <a:ext cx="9153196" cy="1481136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53196" h="1481136">
                <a:moveTo>
                  <a:pt x="52" y="1284"/>
                </a:moveTo>
                <a:cubicBezTo>
                  <a:pt x="35" y="491948"/>
                  <a:pt x="17" y="990472"/>
                  <a:pt x="0" y="1481136"/>
                </a:cubicBezTo>
                <a:cubicBezTo>
                  <a:pt x="414528" y="1319592"/>
                  <a:pt x="1857799" y="987520"/>
                  <a:pt x="2980996" y="960120"/>
                </a:cubicBezTo>
                <a:cubicBezTo>
                  <a:pt x="4104193" y="932720"/>
                  <a:pt x="6019852" y="1271016"/>
                  <a:pt x="6739180" y="1316736"/>
                </a:cubicBezTo>
                <a:cubicBezTo>
                  <a:pt x="7458508" y="1362456"/>
                  <a:pt x="8247940" y="1453896"/>
                  <a:pt x="9144052" y="1106424"/>
                </a:cubicBezTo>
                <a:lnTo>
                  <a:pt x="9153196" y="0"/>
                </a:lnTo>
                <a:lnTo>
                  <a:pt x="52" y="1284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75000"/>
                  <a:alpha val="69000"/>
                </a:schemeClr>
              </a:gs>
              <a:gs pos="100000">
                <a:schemeClr val="accent1"/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white">
          <a:xfrm>
            <a:off x="45720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37960"/>
            <a:ext cx="21336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312403-E39F-479A-A693-DA62CC339C65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37960"/>
            <a:ext cx="28956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37960"/>
            <a:ext cx="21336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85A12B-0B55-4F3A-AC4C-04EA273967B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 bwMode="gray"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lang="en-US" sz="3600" b="1" kern="1200" smtClean="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5"/>
        </a:buClr>
        <a:buSzPct val="85000"/>
        <a:buFont typeface="Wingdings" pitchFamily="2" charset="2"/>
        <a:buChar char="¢"/>
        <a:defRPr lang="en-US" sz="3200" kern="1200" smtClean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4"/>
        </a:buClr>
        <a:buSzPct val="85000"/>
        <a:buFont typeface="Wingdings" pitchFamily="2" charset="2"/>
        <a:buChar char="¤"/>
        <a:defRPr lang="en-US" sz="2800" kern="1200" smtClean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3"/>
        </a:buClr>
        <a:buSzPct val="85000"/>
        <a:buFont typeface="Wingdings" pitchFamily="2" charset="2"/>
        <a:buChar char="¤"/>
        <a:defRPr lang="en-US" sz="2400" kern="1200" smtClean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Wingdings" pitchFamily="2" charset="2"/>
        <a:buChar char="¤"/>
        <a:defRPr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6"/>
        </a:buClr>
        <a:buSzPct val="85000"/>
        <a:buFont typeface="Wingdings" pitchFamily="2" charset="2"/>
        <a:buChar char="¤"/>
        <a:defRPr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7504" y="1700808"/>
            <a:ext cx="9145016" cy="3384376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l"/>
            <a:r>
              <a:rPr lang="ru-RU" sz="44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Schoolbook" pitchFamily="18" charset="0"/>
              </a:rPr>
              <a:t>Не позволяй душе ленится</a:t>
            </a:r>
            <a:br>
              <a:rPr lang="ru-RU" sz="44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Schoolbook" pitchFamily="18" charset="0"/>
              </a:rPr>
            </a:br>
            <a:r>
              <a:rPr lang="ru-RU" sz="44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Schoolbook" pitchFamily="18" charset="0"/>
              </a:rPr>
              <a:t>Чтоб в ступе воду не толочь</a:t>
            </a:r>
            <a:br>
              <a:rPr lang="ru-RU" sz="44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Schoolbook" pitchFamily="18" charset="0"/>
              </a:rPr>
            </a:br>
            <a:r>
              <a:rPr lang="ru-RU" sz="44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Schoolbook" pitchFamily="18" charset="0"/>
              </a:rPr>
              <a:t>Душа обязана трудиться</a:t>
            </a:r>
            <a:br>
              <a:rPr lang="ru-RU" sz="44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Schoolbook" pitchFamily="18" charset="0"/>
              </a:rPr>
            </a:br>
            <a:r>
              <a:rPr lang="ru-RU" sz="44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Schoolbook" pitchFamily="18" charset="0"/>
              </a:rPr>
              <a:t>И день, и ночь, и день и ночь!</a:t>
            </a:r>
            <a:endParaRPr lang="ru-RU" sz="440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entury Schoolboo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92113" y="1263607"/>
            <a:ext cx="8229600" cy="69152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1.Все </a:t>
            </a:r>
            <a:r>
              <a:rPr lang="ru-RU" dirty="0"/>
              <a:t>вещества должны быть образованы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16744" y="1887035"/>
            <a:ext cx="77027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/>
              <a:t>одним и тем же химическим элементом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2113" y="2804156"/>
            <a:ext cx="892263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2.</a:t>
            </a:r>
            <a:r>
              <a:rPr lang="ru-RU" dirty="0"/>
              <a:t> </a:t>
            </a:r>
            <a:r>
              <a:rPr lang="ru-RU" sz="3200" dirty="0"/>
              <a:t>В генетическом ряду химический </a:t>
            </a:r>
            <a:r>
              <a:rPr lang="ru-RU" sz="3200" dirty="0" smtClean="0"/>
              <a:t>элемент</a:t>
            </a:r>
          </a:p>
          <a:p>
            <a:r>
              <a:rPr lang="ru-RU" sz="3200" dirty="0" smtClean="0"/>
              <a:t> </a:t>
            </a:r>
            <a:r>
              <a:rPr lang="ru-RU" sz="3200" dirty="0"/>
              <a:t>должен быть представлен разными </a:t>
            </a:r>
            <a:r>
              <a:rPr lang="ru-RU" sz="3200" dirty="0" smtClean="0"/>
              <a:t>формами</a:t>
            </a:r>
          </a:p>
          <a:p>
            <a:r>
              <a:rPr lang="ru-RU" sz="3200" dirty="0" smtClean="0"/>
              <a:t> </a:t>
            </a:r>
            <a:r>
              <a:rPr lang="ru-RU" sz="3200" dirty="0"/>
              <a:t>соединений: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75581" y="3789040"/>
            <a:ext cx="1130355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                    простым </a:t>
            </a:r>
            <a:r>
              <a:rPr lang="ru-RU" sz="3200" dirty="0"/>
              <a:t>веществом, оксидом</a:t>
            </a:r>
            <a:r>
              <a:rPr lang="ru-RU" sz="3200" dirty="0" smtClean="0"/>
              <a:t>,</a:t>
            </a:r>
          </a:p>
          <a:p>
            <a:r>
              <a:rPr lang="ru-RU" sz="3200" dirty="0" smtClean="0"/>
              <a:t> </a:t>
            </a:r>
            <a:r>
              <a:rPr lang="ru-RU" sz="3200" dirty="0"/>
              <a:t>гидроксидом</a:t>
            </a:r>
            <a:r>
              <a:rPr lang="ru-RU" sz="3200" dirty="0" smtClean="0"/>
              <a:t>, кислотой, солью.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275581" y="5163413"/>
            <a:ext cx="846417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3</a:t>
            </a:r>
            <a:r>
              <a:rPr lang="ru-RU" dirty="0" smtClean="0"/>
              <a:t>. </a:t>
            </a:r>
            <a:r>
              <a:rPr lang="ru-RU" sz="3200" dirty="0" smtClean="0"/>
              <a:t>Вещества</a:t>
            </a:r>
            <a:r>
              <a:rPr lang="ru-RU" sz="3200" dirty="0"/>
              <a:t>, образующие генетический </a:t>
            </a:r>
            <a:r>
              <a:rPr lang="ru-RU" sz="3200" dirty="0" smtClean="0"/>
              <a:t>ряд</a:t>
            </a:r>
          </a:p>
          <a:p>
            <a:r>
              <a:rPr lang="ru-RU" sz="3200" dirty="0" smtClean="0"/>
              <a:t> </a:t>
            </a:r>
            <a:r>
              <a:rPr lang="ru-RU" sz="3200" dirty="0"/>
              <a:t>одного элемента, должны быть связаны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67544" y="6240631"/>
            <a:ext cx="46875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/>
              <a:t>в</a:t>
            </a:r>
            <a:r>
              <a:rPr lang="ru-RU" sz="3200" dirty="0" smtClean="0"/>
              <a:t>заимопревращениями.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118351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i="1" dirty="0" smtClean="0">
                <a:latin typeface="Lucida Console" panose="020B0609040504020204" pitchFamily="49" charset="0"/>
              </a:rPr>
              <a:t>1.Усвоил </a:t>
            </a:r>
            <a:r>
              <a:rPr lang="ru-RU" b="1" i="1" dirty="0">
                <a:latin typeface="Lucida Console" panose="020B0609040504020204" pitchFamily="49" charset="0"/>
              </a:rPr>
              <a:t>полностью</a:t>
            </a:r>
            <a:br>
              <a:rPr lang="ru-RU" b="1" i="1" dirty="0">
                <a:latin typeface="Lucida Console" panose="020B0609040504020204" pitchFamily="49" charset="0"/>
              </a:rPr>
            </a:br>
            <a:endParaRPr lang="ru-RU" b="1" i="1" dirty="0" smtClean="0"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ru-RU" b="1" i="1" dirty="0" smtClean="0">
                <a:latin typeface="Lucida Console" panose="020B0609040504020204" pitchFamily="49" charset="0"/>
              </a:rPr>
              <a:t>2.В </a:t>
            </a:r>
            <a:r>
              <a:rPr lang="ru-RU" b="1" i="1" dirty="0">
                <a:latin typeface="Lucida Console" panose="020B0609040504020204" pitchFamily="49" charset="0"/>
              </a:rPr>
              <a:t>основном усвоил, но требуется ещё разобрать дома</a:t>
            </a:r>
            <a:br>
              <a:rPr lang="ru-RU" b="1" i="1" dirty="0">
                <a:latin typeface="Lucida Console" panose="020B0609040504020204" pitchFamily="49" charset="0"/>
              </a:rPr>
            </a:br>
            <a:endParaRPr lang="ru-RU" b="1" i="1" dirty="0" smtClean="0"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ru-RU" b="1" i="1" dirty="0" smtClean="0">
                <a:latin typeface="Lucida Console" panose="020B0609040504020204" pitchFamily="49" charset="0"/>
              </a:rPr>
              <a:t>3</a:t>
            </a:r>
            <a:r>
              <a:rPr lang="ru-RU" b="1" i="1" dirty="0">
                <a:latin typeface="Lucida Console" panose="020B0609040504020204" pitchFamily="49" charset="0"/>
              </a:rPr>
              <a:t>. Нужна </a:t>
            </a:r>
            <a:r>
              <a:rPr lang="ru-RU" b="1" i="1" dirty="0" smtClean="0">
                <a:latin typeface="Lucida Console" panose="020B0609040504020204" pitchFamily="49" charset="0"/>
              </a:rPr>
              <a:t>помощь </a:t>
            </a:r>
            <a:r>
              <a:rPr lang="ru-RU" b="1" i="1" dirty="0">
                <a:latin typeface="Lucida Console" panose="020B0609040504020204" pitchFamily="49" charset="0"/>
              </a:rPr>
              <a:t>учителя по данной теме(Да/Нет), если нужна, то в чем?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8354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331640" y="1801368"/>
            <a:ext cx="7355160" cy="4526280"/>
          </a:xfrm>
          <a:prstGeom prst="rect">
            <a:avLst/>
          </a:prstGeom>
          <a:noFill/>
          <a:ln>
            <a:noFill/>
          </a:ln>
        </p:spPr>
        <p:txBody>
          <a:bodyPr>
            <a:prstTxWarp prst="textInflate">
              <a:avLst/>
            </a:prstTxWarp>
            <a:spAutoFit/>
          </a:bodyPr>
          <a:lstStyle/>
          <a:p>
            <a:pPr marL="0" indent="0" algn="ctr">
              <a:buNone/>
              <a:defRPr/>
            </a:pPr>
            <a:r>
              <a:rPr lang="ru-RU" sz="5400" b="1" dirty="0">
                <a:ln w="19050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blipFill>
                  <a:blip r:embed="rId2"/>
                  <a:tile tx="0" ty="0" sx="100000" sy="100000" flip="none" algn="tl"/>
                </a:blip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4187190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" y="2204864"/>
            <a:ext cx="9088582" cy="86409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3600" b="1" dirty="0" smtClean="0"/>
              <a:t>KOH,</a:t>
            </a:r>
            <a:r>
              <a:rPr lang="ru-RU" sz="3600" b="1" dirty="0" smtClean="0"/>
              <a:t> </a:t>
            </a:r>
            <a:r>
              <a:rPr lang="en-US" sz="3600" b="1" dirty="0" smtClean="0"/>
              <a:t>Fe(OH)</a:t>
            </a:r>
            <a:r>
              <a:rPr lang="en-US" sz="3600" b="1" baseline="-25000" dirty="0" smtClean="0"/>
              <a:t>2</a:t>
            </a:r>
            <a:r>
              <a:rPr lang="en-US" sz="3600" b="1" dirty="0" smtClean="0"/>
              <a:t>, S , </a:t>
            </a:r>
            <a:r>
              <a:rPr lang="en-US" sz="3600" b="1" dirty="0" err="1" smtClean="0"/>
              <a:t>Mn</a:t>
            </a:r>
            <a:r>
              <a:rPr lang="en-US" sz="3600" b="1" dirty="0" smtClean="0"/>
              <a:t>(OH)</a:t>
            </a:r>
            <a:r>
              <a:rPr lang="en-US" sz="3600" b="1" baseline="-25000" dirty="0" smtClean="0"/>
              <a:t>2</a:t>
            </a:r>
            <a:r>
              <a:rPr lang="en-US" sz="3600" b="1" dirty="0" smtClean="0"/>
              <a:t>,</a:t>
            </a:r>
            <a:r>
              <a:rPr lang="ru-RU" sz="3600" b="1" dirty="0" smtClean="0"/>
              <a:t> </a:t>
            </a:r>
            <a:r>
              <a:rPr lang="en-US" sz="3600" b="1" dirty="0" smtClean="0"/>
              <a:t>Ba(OH)</a:t>
            </a:r>
            <a:r>
              <a:rPr lang="en-US" sz="3600" b="1" baseline="-25000" dirty="0" smtClean="0"/>
              <a:t>2</a:t>
            </a:r>
            <a:endParaRPr lang="ru-RU" sz="36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-110836" y="476672"/>
            <a:ext cx="9130145" cy="1152128"/>
          </a:xfrm>
        </p:spPr>
        <p:txBody>
          <a:bodyPr/>
          <a:lstStyle/>
          <a:p>
            <a:r>
              <a:rPr lang="en-US" sz="4800" dirty="0">
                <a:solidFill>
                  <a:schemeClr val="tx1"/>
                </a:solidFill>
                <a:effectLst/>
              </a:rPr>
              <a:t>P</a:t>
            </a:r>
            <a:r>
              <a:rPr lang="en-US" sz="4800" baseline="-25000" dirty="0">
                <a:solidFill>
                  <a:schemeClr val="tx1"/>
                </a:solidFill>
                <a:effectLst/>
              </a:rPr>
              <a:t>2</a:t>
            </a:r>
            <a:r>
              <a:rPr lang="en-US" sz="4800" dirty="0">
                <a:solidFill>
                  <a:schemeClr val="tx1"/>
                </a:solidFill>
                <a:effectLst/>
              </a:rPr>
              <a:t>O</a:t>
            </a:r>
            <a:r>
              <a:rPr lang="en-US" sz="4800" baseline="-25000" dirty="0">
                <a:solidFill>
                  <a:schemeClr val="tx1"/>
                </a:solidFill>
                <a:effectLst/>
              </a:rPr>
              <a:t>5</a:t>
            </a:r>
            <a:r>
              <a:rPr lang="en-US" sz="4800" dirty="0">
                <a:solidFill>
                  <a:schemeClr val="tx1"/>
                </a:solidFill>
                <a:effectLst/>
              </a:rPr>
              <a:t>, </a:t>
            </a:r>
            <a:r>
              <a:rPr lang="en-US" sz="4800" dirty="0" smtClean="0">
                <a:solidFill>
                  <a:schemeClr val="tx1"/>
                </a:solidFill>
                <a:effectLst/>
              </a:rPr>
              <a:t>H</a:t>
            </a:r>
            <a:r>
              <a:rPr lang="en-US" sz="4800" baseline="-25000" dirty="0" smtClean="0">
                <a:solidFill>
                  <a:schemeClr val="tx1"/>
                </a:solidFill>
                <a:effectLst/>
              </a:rPr>
              <a:t>2</a:t>
            </a:r>
            <a:r>
              <a:rPr lang="en-US" sz="4800" dirty="0" smtClean="0">
                <a:solidFill>
                  <a:schemeClr val="tx1"/>
                </a:solidFill>
                <a:effectLst/>
              </a:rPr>
              <a:t>SO</a:t>
            </a:r>
            <a:r>
              <a:rPr lang="ru-RU" sz="4800" baseline="-25000" dirty="0"/>
              <a:t> </a:t>
            </a:r>
            <a:r>
              <a:rPr lang="en-US" sz="4800" baseline="-25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</a:t>
            </a:r>
            <a:r>
              <a:rPr lang="ru-RU" sz="4800" baseline="-25000" dirty="0" smtClean="0"/>
              <a:t> </a:t>
            </a:r>
            <a:r>
              <a:rPr lang="en-US" sz="4800" dirty="0" smtClean="0">
                <a:solidFill>
                  <a:schemeClr val="tx1"/>
                </a:solidFill>
                <a:effectLst/>
              </a:rPr>
              <a:t>, </a:t>
            </a:r>
            <a:r>
              <a:rPr lang="en-US" sz="4800" dirty="0">
                <a:solidFill>
                  <a:schemeClr val="tx1"/>
                </a:solidFill>
                <a:effectLst/>
              </a:rPr>
              <a:t>Na</a:t>
            </a:r>
            <a:r>
              <a:rPr lang="en-US" sz="4800" baseline="-25000" dirty="0">
                <a:solidFill>
                  <a:schemeClr val="tx1"/>
                </a:solidFill>
                <a:effectLst/>
              </a:rPr>
              <a:t>2</a:t>
            </a:r>
            <a:r>
              <a:rPr lang="en-US" sz="4800" dirty="0">
                <a:solidFill>
                  <a:schemeClr val="tx1"/>
                </a:solidFill>
                <a:effectLst/>
              </a:rPr>
              <a:t>O, CO</a:t>
            </a:r>
            <a:r>
              <a:rPr lang="en-US" sz="4800" baseline="-25000" dirty="0">
                <a:solidFill>
                  <a:schemeClr val="tx1"/>
                </a:solidFill>
                <a:effectLst/>
              </a:rPr>
              <a:t>2</a:t>
            </a:r>
            <a:r>
              <a:rPr lang="en-US" sz="4800" dirty="0">
                <a:solidFill>
                  <a:schemeClr val="tx1"/>
                </a:solidFill>
                <a:effectLst/>
              </a:rPr>
              <a:t>, </a:t>
            </a:r>
            <a:r>
              <a:rPr lang="en-US" sz="4800" dirty="0" err="1">
                <a:solidFill>
                  <a:schemeClr val="tx1"/>
                </a:solidFill>
                <a:effectLst/>
              </a:rPr>
              <a:t>CaO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799603" y="764704"/>
            <a:ext cx="2016224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523870" y="2197662"/>
            <a:ext cx="916780" cy="7379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467544" y="3573016"/>
            <a:ext cx="8280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HNO</a:t>
            </a:r>
            <a:r>
              <a:rPr lang="ru-RU" sz="3600" b="1" baseline="-25000" dirty="0"/>
              <a:t>3</a:t>
            </a:r>
            <a:r>
              <a:rPr lang="ru-RU" sz="3600" b="1" dirty="0"/>
              <a:t>, </a:t>
            </a:r>
            <a:r>
              <a:rPr lang="en-US" sz="3600" b="1" dirty="0" smtClean="0"/>
              <a:t>Na</a:t>
            </a:r>
            <a:r>
              <a:rPr lang="en-US" sz="3600" b="1" baseline="-25000" dirty="0" smtClean="0"/>
              <a:t>2</a:t>
            </a:r>
            <a:r>
              <a:rPr lang="en-US" sz="3600" b="1" dirty="0" smtClean="0"/>
              <a:t>SO</a:t>
            </a:r>
            <a:r>
              <a:rPr lang="ru-RU" sz="3600" b="1" baseline="-25000" dirty="0" smtClean="0"/>
              <a:t>3</a:t>
            </a:r>
            <a:r>
              <a:rPr lang="ru-RU" sz="3600" b="1" dirty="0"/>
              <a:t>, </a:t>
            </a:r>
            <a:r>
              <a:rPr lang="en-US" sz="3600" b="1" dirty="0" err="1"/>
              <a:t>HCl</a:t>
            </a:r>
            <a:r>
              <a:rPr lang="ru-RU" sz="3600" b="1" dirty="0"/>
              <a:t>, </a:t>
            </a:r>
            <a:r>
              <a:rPr lang="en-US" sz="3600" b="1" dirty="0"/>
              <a:t>H</a:t>
            </a:r>
            <a:r>
              <a:rPr lang="ru-RU" sz="3600" b="1" baseline="-25000" dirty="0"/>
              <a:t>3</a:t>
            </a:r>
            <a:r>
              <a:rPr lang="en-US" sz="3600" b="1" dirty="0"/>
              <a:t>PO</a:t>
            </a:r>
            <a:r>
              <a:rPr lang="ru-RU" sz="3600" b="1" baseline="-25000" dirty="0"/>
              <a:t>4</a:t>
            </a:r>
            <a:r>
              <a:rPr lang="ru-RU" sz="3600" b="1" dirty="0"/>
              <a:t>, </a:t>
            </a:r>
            <a:r>
              <a:rPr lang="en-US" sz="3600" b="1" dirty="0"/>
              <a:t>H</a:t>
            </a:r>
            <a:r>
              <a:rPr lang="ru-RU" sz="3600" b="1" baseline="-25000" dirty="0"/>
              <a:t>2</a:t>
            </a:r>
            <a:r>
              <a:rPr lang="en-US" sz="3600" b="1" dirty="0"/>
              <a:t>S</a:t>
            </a:r>
            <a:endParaRPr lang="ru-RU" sz="3600" b="1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825468" y="3580875"/>
            <a:ext cx="2168624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467544" y="5157192"/>
            <a:ext cx="8280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err="1"/>
              <a:t>BaSO</a:t>
            </a:r>
            <a:r>
              <a:rPr lang="ru-RU" sz="3600" b="1" baseline="-25000" dirty="0"/>
              <a:t>4</a:t>
            </a:r>
            <a:r>
              <a:rPr lang="ru-RU" sz="3600" b="1" dirty="0"/>
              <a:t>, </a:t>
            </a:r>
            <a:r>
              <a:rPr lang="en-US" sz="3600" b="1" dirty="0" err="1"/>
              <a:t>NaCl</a:t>
            </a:r>
            <a:r>
              <a:rPr lang="ru-RU" sz="3600" b="1" dirty="0"/>
              <a:t>, (</a:t>
            </a:r>
            <a:r>
              <a:rPr lang="en-US" sz="3600" b="1" dirty="0" err="1"/>
              <a:t>CuOH</a:t>
            </a:r>
            <a:r>
              <a:rPr lang="ru-RU" sz="3600" b="1" dirty="0" smtClean="0"/>
              <a:t>)</a:t>
            </a:r>
            <a:r>
              <a:rPr lang="ru-RU" sz="3600" b="1" baseline="-25000" dirty="0" smtClean="0"/>
              <a:t>2</a:t>
            </a:r>
            <a:r>
              <a:rPr lang="en-US" sz="3600" b="1" dirty="0" smtClean="0"/>
              <a:t>CO</a:t>
            </a:r>
            <a:r>
              <a:rPr lang="ru-RU" sz="3600" b="1" baseline="-25000" dirty="0" smtClean="0"/>
              <a:t>3</a:t>
            </a:r>
            <a:r>
              <a:rPr lang="ru-RU" sz="3600" b="1" dirty="0" smtClean="0"/>
              <a:t>, </a:t>
            </a:r>
          </a:p>
          <a:p>
            <a:pPr algn="ctr"/>
            <a:r>
              <a:rPr lang="ru-RU" sz="3600" b="1" dirty="0"/>
              <a:t> </a:t>
            </a:r>
            <a:r>
              <a:rPr lang="ru-RU" sz="3600" b="1" dirty="0" smtClean="0"/>
              <a:t> </a:t>
            </a:r>
            <a:r>
              <a:rPr lang="en-US" sz="3600" b="1" dirty="0" smtClean="0"/>
              <a:t>SO</a:t>
            </a:r>
            <a:r>
              <a:rPr lang="en-US" sz="3600" b="1" baseline="-25000" dirty="0" smtClean="0"/>
              <a:t>2</a:t>
            </a:r>
            <a:r>
              <a:rPr lang="ru-RU" sz="3600" b="1" dirty="0" smtClean="0"/>
              <a:t>, </a:t>
            </a:r>
            <a:r>
              <a:rPr lang="en-US" sz="3600" b="1" dirty="0" err="1"/>
              <a:t>NaHCO</a:t>
            </a:r>
            <a:r>
              <a:rPr lang="ru-RU" sz="3600" b="1" baseline="-25000" dirty="0"/>
              <a:t>3</a:t>
            </a:r>
            <a:endParaRPr lang="ru-RU" sz="3600" b="1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867441" y="5717539"/>
            <a:ext cx="1384385" cy="63727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7072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/>
      <p:bldP spid="10" grpId="0" animBg="1"/>
      <p:bldP spid="11" grpId="0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340768"/>
            <a:ext cx="8712968" cy="5328592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Материальный мир, в котором мы живем и крохотной частичкой которого мы являемся, един и в то же время бесконечно разнообразен. Все в нем находится в непрерывном движении, в непрерывном химическом превращении. Бесконечно из одних веществ получаются другие. Все в нем взаимосвязано и взаимообусловлено. Это всеобщий закон природы. Я предлагаю вам подтвердить или опровергнуть его.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8575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1043608" y="1556792"/>
            <a:ext cx="7200800" cy="136815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5400" b="1" u="sng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Что? </a:t>
            </a:r>
            <a:r>
              <a:rPr lang="ru-RU" sz="5400" b="1" u="sng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Почему</a:t>
            </a:r>
            <a:r>
              <a:rPr lang="ru-RU" sz="5400" b="1" u="sng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? </a:t>
            </a:r>
            <a:r>
              <a:rPr lang="ru-RU" sz="5400" b="1" u="sng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Как</a:t>
            </a:r>
            <a:r>
              <a:rPr lang="ru-RU" sz="5400" b="1" u="sng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?</a:t>
            </a:r>
            <a:r>
              <a:rPr lang="ru-RU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endParaRPr kumimoji="0" lang="ru-RU" sz="5400" b="1" i="0" u="none" strike="noStrike" normalizeH="0" baseline="0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Arial" pitchFamily="34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2924944"/>
            <a:ext cx="7499176" cy="1656184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8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mic Sans MS" pitchFamily="66" charset="0"/>
              </a:rPr>
              <a:t>    </a:t>
            </a:r>
            <a:r>
              <a:rPr lang="ru-RU" sz="12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mic Sans MS" pitchFamily="66" charset="0"/>
              </a:rPr>
              <a:t>СВЯЗЬ</a:t>
            </a:r>
            <a:endParaRPr lang="ru-RU" sz="12600" dirty="0"/>
          </a:p>
        </p:txBody>
      </p:sp>
      <p:sp>
        <p:nvSpPr>
          <p:cNvPr id="5" name="TextBox 4"/>
          <p:cNvSpPr txBox="1"/>
          <p:nvPr/>
        </p:nvSpPr>
        <p:spPr>
          <a:xfrm>
            <a:off x="611560" y="4437112"/>
            <a:ext cx="8635514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/>
              <a:t>H</a:t>
            </a:r>
            <a:r>
              <a:rPr lang="en-US" sz="4000" b="1" baseline="-25000" dirty="0"/>
              <a:t>2</a:t>
            </a:r>
            <a:r>
              <a:rPr lang="en-US" sz="4000" b="1" dirty="0"/>
              <a:t>SO</a:t>
            </a:r>
            <a:r>
              <a:rPr lang="ru-RU" sz="4000" b="1" baseline="-25000" dirty="0"/>
              <a:t> </a:t>
            </a:r>
            <a:r>
              <a:rPr lang="en-US" sz="4000" b="1" baseline="-25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3    </a:t>
            </a:r>
            <a:r>
              <a:rPr lang="ru-RU" sz="4000" b="1" baseline="-25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,</a:t>
            </a:r>
            <a:r>
              <a:rPr lang="en-US" sz="4000" b="1" baseline="-25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  </a:t>
            </a:r>
            <a:r>
              <a:rPr lang="en-US" sz="4000" b="1" dirty="0"/>
              <a:t>S</a:t>
            </a:r>
            <a:r>
              <a:rPr lang="en-US" sz="4000" b="1" baseline="-25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 </a:t>
            </a:r>
            <a:r>
              <a:rPr lang="ru-RU" sz="4000" b="1" baseline="-25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,</a:t>
            </a:r>
            <a:r>
              <a:rPr lang="en-US" sz="4000" b="1" baseline="-25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      </a:t>
            </a:r>
            <a:r>
              <a:rPr lang="en-US" sz="4000" b="1" dirty="0"/>
              <a:t>SO</a:t>
            </a:r>
            <a:r>
              <a:rPr lang="ru-RU" sz="4000" b="1" baseline="-25000" dirty="0"/>
              <a:t> </a:t>
            </a:r>
            <a:r>
              <a:rPr lang="ru-RU" sz="4000" b="1" baseline="-25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   </a:t>
            </a:r>
            <a:r>
              <a:rPr lang="ru-RU" sz="4000" b="1" baseline="-25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,</a:t>
            </a:r>
            <a:r>
              <a:rPr lang="en-US" sz="4000" b="1" baseline="-25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4000" b="1" baseline="-25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  </a:t>
            </a:r>
            <a:r>
              <a:rPr lang="en-US" sz="4000" b="1" dirty="0"/>
              <a:t>Na</a:t>
            </a:r>
            <a:r>
              <a:rPr lang="en-US" sz="4000" b="1" baseline="-25000" dirty="0"/>
              <a:t>2</a:t>
            </a:r>
            <a:r>
              <a:rPr lang="en-US" sz="4000" b="1" dirty="0"/>
              <a:t>SO</a:t>
            </a:r>
            <a:r>
              <a:rPr lang="ru-RU" sz="4000" b="1" baseline="-25000" dirty="0"/>
              <a:t>3</a:t>
            </a:r>
            <a:endParaRPr lang="ru-RU" sz="4000" dirty="0"/>
          </a:p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115616" y="5949280"/>
            <a:ext cx="74888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baseline="-25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14273" y="1556792"/>
            <a:ext cx="9396536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mic Sans MS" pitchFamily="66" charset="0"/>
              </a:rPr>
              <a:t>Генетическая связь           </a:t>
            </a:r>
          </a:p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mic Sans MS" pitchFamily="66" charset="0"/>
              </a:rPr>
              <a:t>между классами неорганических соединений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4365104"/>
            <a:ext cx="8229600" cy="936104"/>
          </a:xfrm>
        </p:spPr>
        <p:txBody>
          <a:bodyPr/>
          <a:lstStyle/>
          <a:p>
            <a:pPr marL="0" indent="0" algn="ctr">
              <a:buNone/>
            </a:pPr>
            <a:r>
              <a:rPr lang="en-US" b="1" dirty="0"/>
              <a:t>S</a:t>
            </a:r>
            <a:r>
              <a:rPr lang="en-US" b="1" baseline="-25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b="1" baseline="-25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  </a:t>
            </a:r>
            <a:r>
              <a:rPr lang="ru-RU" baseline="-25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    </a:t>
            </a:r>
            <a:r>
              <a:rPr lang="ru-RU" b="1" baseline="-25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 </a:t>
            </a:r>
            <a:r>
              <a:rPr lang="en-US" b="1" dirty="0"/>
              <a:t>SO</a:t>
            </a:r>
            <a:r>
              <a:rPr lang="ru-RU" b="1" baseline="-25000" dirty="0"/>
              <a:t> </a:t>
            </a:r>
            <a:r>
              <a:rPr lang="ru-RU" b="1" baseline="-25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2        </a:t>
            </a:r>
            <a:r>
              <a:rPr lang="en-US" b="1" dirty="0"/>
              <a:t>H</a:t>
            </a:r>
            <a:r>
              <a:rPr lang="en-US" b="1" baseline="-25000" dirty="0"/>
              <a:t>2</a:t>
            </a:r>
            <a:r>
              <a:rPr lang="en-US" b="1" dirty="0"/>
              <a:t>SO</a:t>
            </a:r>
            <a:r>
              <a:rPr lang="ru-RU" b="1" baseline="-25000" dirty="0"/>
              <a:t> </a:t>
            </a:r>
            <a:r>
              <a:rPr lang="en-US" b="1" baseline="-25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3</a:t>
            </a:r>
            <a:r>
              <a:rPr lang="ru-RU" b="1" baseline="-25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b="1" baseline="-25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b="1" baseline="-25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 </a:t>
            </a:r>
            <a:r>
              <a:rPr lang="en-US" b="1" baseline="-25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b="1" baseline="-25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  </a:t>
            </a:r>
            <a:r>
              <a:rPr lang="en-US" b="1" dirty="0"/>
              <a:t>Na</a:t>
            </a:r>
            <a:r>
              <a:rPr lang="en-US" b="1" baseline="-25000" dirty="0"/>
              <a:t>2</a:t>
            </a:r>
            <a:r>
              <a:rPr lang="en-US" b="1" dirty="0"/>
              <a:t>SO</a:t>
            </a:r>
            <a:r>
              <a:rPr lang="ru-RU" b="1" baseline="-25000" dirty="0"/>
              <a:t>3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56792"/>
            <a:ext cx="8229600" cy="1296144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  <a:t>H</a:t>
            </a:r>
            <a:r>
              <a:rPr lang="en-US" baseline="-250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  <a:t>2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  <a:t>SO</a:t>
            </a:r>
            <a:r>
              <a:rPr lang="ru-RU" baseline="-250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  <a:t> </a:t>
            </a:r>
            <a:r>
              <a:rPr lang="en-US" baseline="-250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  <a:t>3    </a:t>
            </a:r>
            <a:r>
              <a:rPr lang="ru-RU" baseline="-250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  <a:t>,</a:t>
            </a:r>
            <a:r>
              <a:rPr lang="en-US" baseline="-250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  <a:t>   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  <a:t>S</a:t>
            </a:r>
            <a:r>
              <a:rPr lang="en-US" baseline="-250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  <a:t>  </a:t>
            </a:r>
            <a:r>
              <a:rPr lang="ru-RU" baseline="-250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  <a:t>,</a:t>
            </a:r>
            <a:r>
              <a:rPr lang="en-US" baseline="-250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  <a:t>       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  <a:t>SO</a:t>
            </a:r>
            <a:r>
              <a:rPr lang="ru-RU" baseline="-250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  <a:t> </a:t>
            </a:r>
            <a:r>
              <a:rPr lang="en-US" baseline="-250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  <a:t>3</a:t>
            </a:r>
            <a:r>
              <a:rPr lang="ru-RU" baseline="-250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  <a:t>   ,</a:t>
            </a:r>
            <a:r>
              <a:rPr lang="en-US" baseline="-250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  <a:t> </a:t>
            </a:r>
            <a:r>
              <a:rPr lang="ru-RU" baseline="-250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  <a:t>   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  <a:t>Na</a:t>
            </a:r>
            <a:r>
              <a:rPr lang="en-US" baseline="-250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  <a:t>2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  <a:t>SO</a:t>
            </a:r>
            <a:r>
              <a:rPr lang="ru-RU" baseline="-250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  <a:t>3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  <a:t/>
            </a:r>
            <a:b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</a:b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effectLst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1996480" y="4725144"/>
            <a:ext cx="43204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3635896" y="4725144"/>
            <a:ext cx="43204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5508104" y="4741649"/>
            <a:ext cx="43204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2616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801368"/>
            <a:ext cx="8229600" cy="1699640"/>
          </a:xfrm>
        </p:spPr>
        <p:txBody>
          <a:bodyPr/>
          <a:lstStyle/>
          <a:p>
            <a:pPr marL="0" indent="0">
              <a:buNone/>
            </a:pPr>
            <a:r>
              <a:rPr lang="ru-RU" b="1" i="1" dirty="0" smtClean="0"/>
              <a:t>Генетические связи</a:t>
            </a:r>
            <a:r>
              <a:rPr lang="ru-RU" dirty="0" smtClean="0"/>
              <a:t> – это связь между разными классами, основанные на их взаимопревращениях.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548302" y="4005064"/>
            <a:ext cx="8047396" cy="23391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/>
              <a:t>Генетический ряд</a:t>
            </a:r>
            <a:r>
              <a:rPr lang="ru-RU" sz="3200" b="1" dirty="0"/>
              <a:t> – </a:t>
            </a:r>
            <a:r>
              <a:rPr lang="ru-RU" sz="3200" dirty="0"/>
              <a:t>это цепочка </a:t>
            </a:r>
            <a:endParaRPr lang="ru-RU" sz="3200" dirty="0" smtClean="0"/>
          </a:p>
          <a:p>
            <a:r>
              <a:rPr lang="ru-RU" sz="3200" dirty="0" smtClean="0"/>
              <a:t>превращений </a:t>
            </a:r>
            <a:r>
              <a:rPr lang="ru-RU" sz="3200" dirty="0"/>
              <a:t>веществ</a:t>
            </a:r>
            <a:r>
              <a:rPr lang="ru-RU" sz="3200" dirty="0" smtClean="0"/>
              <a:t>,</a:t>
            </a:r>
          </a:p>
          <a:p>
            <a:r>
              <a:rPr lang="ru-RU" sz="3200" dirty="0" smtClean="0"/>
              <a:t>которые </a:t>
            </a:r>
            <a:r>
              <a:rPr lang="ru-RU" sz="3200" dirty="0"/>
              <a:t>имеют в составе один и тот же </a:t>
            </a:r>
            <a:endParaRPr lang="ru-RU" sz="3200" dirty="0" smtClean="0"/>
          </a:p>
          <a:p>
            <a:r>
              <a:rPr lang="ru-RU" sz="3200" dirty="0" smtClean="0"/>
              <a:t>химический </a:t>
            </a:r>
            <a:r>
              <a:rPr lang="ru-RU" sz="3200" dirty="0"/>
              <a:t>элемент.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1066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6"/>
          <p:cNvPicPr>
            <a:picLocks noGrp="1" noChangeAspect="1" noChangeArrowheads="1"/>
          </p:cNvPicPr>
          <p:nvPr>
            <p:ph type="title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59055" y="116632"/>
            <a:ext cx="7993063" cy="2016224"/>
          </a:xfrm>
          <a:noFill/>
        </p:spPr>
      </p:pic>
      <p:pic>
        <p:nvPicPr>
          <p:cNvPr id="7171" name="Picture 7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57270" y="2132856"/>
            <a:ext cx="7924800" cy="1296144"/>
          </a:xfrm>
          <a:noFill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479551" y="3429000"/>
            <a:ext cx="7705725" cy="1656184"/>
          </a:xfrm>
          <a:prstGeom prst="rect">
            <a:avLst/>
          </a:prstGeom>
          <a:noFill/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599" y="5193605"/>
            <a:ext cx="7924800" cy="7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4138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340768"/>
            <a:ext cx="8712968" cy="53285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Материальный мир, в котором мы живем и крохотной частичкой которого мы являемся, един и в то же время бесконечно разнообразен. Все в нем находится в непрерывном движении, в непрерывном химическом превращении. Бесконечно из одних веществ получаются другие. Все в нем взаимосвязано и взаимообусловлено. Это всеобщий закон природы</a:t>
            </a:r>
            <a:r>
              <a:rPr lang="ru-RU" b="1">
                <a:solidFill>
                  <a:schemeClr val="accent2">
                    <a:lumMod val="75000"/>
                  </a:schemeClr>
                </a:solidFill>
              </a:rPr>
              <a:t>.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315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9">
  <a:themeElements>
    <a:clrScheme name="Natural01">
      <a:dk1>
        <a:sysClr val="windowText" lastClr="000000"/>
      </a:dk1>
      <a:lt1>
        <a:sysClr val="window" lastClr="FFFFFF"/>
      </a:lt1>
      <a:dk2>
        <a:srgbClr val="1F6299"/>
      </a:dk2>
      <a:lt2>
        <a:srgbClr val="DFF0F7"/>
      </a:lt2>
      <a:accent1>
        <a:srgbClr val="40C6D8"/>
      </a:accent1>
      <a:accent2>
        <a:srgbClr val="5581FD"/>
      </a:accent2>
      <a:accent3>
        <a:srgbClr val="33BDFB"/>
      </a:accent3>
      <a:accent4>
        <a:srgbClr val="4CD416"/>
      </a:accent4>
      <a:accent5>
        <a:srgbClr val="FE8C2E"/>
      </a:accent5>
      <a:accent6>
        <a:srgbClr val="C489FF"/>
      </a:accent6>
      <a:hlink>
        <a:srgbClr val="D98609"/>
      </a:hlink>
      <a:folHlink>
        <a:srgbClr val="85DFD0"/>
      </a:folHlink>
    </a:clrScheme>
    <a:fontScheme name="Natural01">
      <a:majorFont>
        <a:latin typeface="Tahoma"/>
        <a:ea typeface=""/>
        <a:cs typeface=""/>
        <a:font script="Jpan" typeface="HG創英角ｺﾞｼｯｸUB"/>
        <a:font script="Hang" typeface="맑은 고딕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ahoma"/>
        <a:ea typeface=""/>
        <a:cs typeface=""/>
        <a:font script="Jpan" typeface="HGｺﾞｼｯｸE"/>
        <a:font script="Hang" typeface="맑은 고딕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Natural01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31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0000"/>
                <a:satMod val="2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70000"/>
                <a:satMod val="150000"/>
              </a:schemeClr>
            </a:gs>
          </a:gsLst>
          <a:path path="circle">
            <a:fillToRect t="30000" r="100000" b="70000"/>
          </a:path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4000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alpha val="38000"/>
                <a:satMod val="150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3000000"/>
            </a:lightRig>
          </a:scene3d>
          <a:sp3d contourW="6350" prstMaterial="flat">
            <a:bevelT h="889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hade val="100000"/>
                <a:satMod val="200000"/>
              </a:schemeClr>
            </a:gs>
            <a:gs pos="100000">
              <a:schemeClr val="phClr">
                <a:tint val="100000"/>
                <a:shade val="89000"/>
                <a:satMod val="150000"/>
                <a:lumMod val="90000"/>
              </a:schemeClr>
            </a:gs>
          </a:gsLst>
          <a:path path="circle">
            <a:fillToRect l="40000" t="30000" r="40000" b="30000"/>
          </a:path>
        </a:gradFill>
        <a:gradFill rotWithShape="1">
          <a:gsLst>
            <a:gs pos="0">
              <a:schemeClr val="phClr">
                <a:tint val="100000"/>
                <a:shade val="90000"/>
                <a:satMod val="200000"/>
                <a:lumMod val="90000"/>
              </a:schemeClr>
            </a:gs>
            <a:gs pos="43000">
              <a:schemeClr val="phClr">
                <a:tint val="85000"/>
                <a:shade val="100000"/>
                <a:satMod val="300000"/>
                <a:lumMod val="100000"/>
              </a:schemeClr>
            </a:gs>
            <a:gs pos="100000">
              <a:schemeClr val="phClr">
                <a:tint val="85000"/>
                <a:shade val="100000"/>
                <a:satMod val="300000"/>
                <a:lumMod val="100000"/>
              </a:schemeClr>
            </a:gs>
          </a:gsLst>
          <a:lin ang="540000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1486</TotalTime>
  <Words>297</Words>
  <Application>Microsoft Office PowerPoint</Application>
  <PresentationFormat>Экран (4:3)</PresentationFormat>
  <Paragraphs>38</Paragraphs>
  <Slides>12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0" baseType="lpstr">
      <vt:lpstr>Arial</vt:lpstr>
      <vt:lpstr>Calibri</vt:lpstr>
      <vt:lpstr>Century Schoolbook</vt:lpstr>
      <vt:lpstr>Comic Sans MS</vt:lpstr>
      <vt:lpstr>Lucida Console</vt:lpstr>
      <vt:lpstr>Tahoma</vt:lpstr>
      <vt:lpstr>Wingdings</vt:lpstr>
      <vt:lpstr>Тема19</vt:lpstr>
      <vt:lpstr>Не позволяй душе ленится Чтоб в ступе воду не толочь Душа обязана трудиться И день, и ночь, и день и ночь!</vt:lpstr>
      <vt:lpstr>P2O5, H2SO 3 , Na2O, CO2, CaO</vt:lpstr>
      <vt:lpstr>Презентация PowerPoint</vt:lpstr>
      <vt:lpstr>Презентация PowerPoint</vt:lpstr>
      <vt:lpstr>Презентация PowerPoint</vt:lpstr>
      <vt:lpstr>H2SO 3    ,   S  ,       SO 3   ,    Na2SO3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Казначеева Зинаида Анатольевна</dc:creator>
  <cp:lastModifiedBy>Учитель СТА</cp:lastModifiedBy>
  <cp:revision>60</cp:revision>
  <dcterms:created xsi:type="dcterms:W3CDTF">2010-11-23T12:18:51Z</dcterms:created>
  <dcterms:modified xsi:type="dcterms:W3CDTF">2022-02-07T16:02:25Z</dcterms:modified>
</cp:coreProperties>
</file>