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23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1897-F2DB-4790-8F58-6638EAB20ED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43AD-5E05-403A-9BDA-24BE57427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008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1897-F2DB-4790-8F58-6638EAB20ED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43AD-5E05-403A-9BDA-24BE57427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782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1897-F2DB-4790-8F58-6638EAB20ED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43AD-5E05-403A-9BDA-24BE57427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040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1897-F2DB-4790-8F58-6638EAB20ED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43AD-5E05-403A-9BDA-24BE57427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04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1897-F2DB-4790-8F58-6638EAB20ED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43AD-5E05-403A-9BDA-24BE57427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937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1897-F2DB-4790-8F58-6638EAB20ED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43AD-5E05-403A-9BDA-24BE57427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841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1897-F2DB-4790-8F58-6638EAB20ED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43AD-5E05-403A-9BDA-24BE57427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293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1897-F2DB-4790-8F58-6638EAB20ED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43AD-5E05-403A-9BDA-24BE57427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635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1897-F2DB-4790-8F58-6638EAB20ED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43AD-5E05-403A-9BDA-24BE57427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046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1897-F2DB-4790-8F58-6638EAB20ED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43AD-5E05-403A-9BDA-24BE57427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19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1897-F2DB-4790-8F58-6638EAB20ED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43AD-5E05-403A-9BDA-24BE57427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213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11897-F2DB-4790-8F58-6638EAB20ED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343AD-5E05-403A-9BDA-24BE57427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908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98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60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86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31982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1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Лист A4 (210x297 мм)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2022-02-20T08:13:50Z</dcterms:created>
  <dcterms:modified xsi:type="dcterms:W3CDTF">2022-02-20T08:17:03Z</dcterms:modified>
</cp:coreProperties>
</file>