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notesMasterIdLst>
    <p:notesMasterId r:id="rId10"/>
  </p:notesMasterIdLst>
  <p:sldIdLst>
    <p:sldId id="256" r:id="rId2"/>
    <p:sldId id="303" r:id="rId3"/>
    <p:sldId id="299" r:id="rId4"/>
    <p:sldId id="300" r:id="rId5"/>
    <p:sldId id="304" r:id="rId6"/>
    <p:sldId id="306" r:id="rId7"/>
    <p:sldId id="305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DB9081-347D-4CDA-8B4D-C01EA70EF8B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608A76-A687-4542-83A9-393417348575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Типы границ личности</a:t>
          </a:r>
          <a:endParaRPr lang="ru-RU" dirty="0">
            <a:ln>
              <a:solidFill>
                <a:schemeClr val="accent4">
                  <a:lumMod val="40000"/>
                  <a:lumOff val="60000"/>
                </a:schemeClr>
              </a:solidFill>
            </a:ln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D574ED-1A50-48E5-AEEB-2481C9BF5D20}" type="parTrans" cxnId="{E7794113-ECBF-485F-A8F7-48762A399C2B}">
      <dgm:prSet/>
      <dgm:spPr/>
      <dgm:t>
        <a:bodyPr/>
        <a:lstStyle/>
        <a:p>
          <a:endParaRPr lang="ru-RU"/>
        </a:p>
      </dgm:t>
    </dgm:pt>
    <dgm:pt modelId="{72AC8A90-6D83-4DDC-8DCE-421A00C4D3C1}" type="sibTrans" cxnId="{E7794113-ECBF-485F-A8F7-48762A399C2B}">
      <dgm:prSet/>
      <dgm:spPr/>
      <dgm:t>
        <a:bodyPr/>
        <a:lstStyle/>
        <a:p>
          <a:endParaRPr lang="ru-RU"/>
        </a:p>
      </dgm:t>
    </dgm:pt>
    <dgm:pt modelId="{A8F25F77-65D5-487A-901C-FCC4790F9A37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Мягкие</a:t>
          </a:r>
        </a:p>
        <a:p>
          <a:r>
            <a: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сливаются с другими)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24BC692-8A83-442F-892F-099E798BBD0D}" type="parTrans" cxnId="{E1B3997C-AB93-4897-81F4-69FE4B4E814A}">
      <dgm:prSet/>
      <dgm:spPr/>
      <dgm:t>
        <a:bodyPr/>
        <a:lstStyle/>
        <a:p>
          <a:endParaRPr lang="ru-RU"/>
        </a:p>
      </dgm:t>
    </dgm:pt>
    <dgm:pt modelId="{6807E0C0-FADA-490A-9A85-3B25901CDC5C}" type="sibTrans" cxnId="{E1B3997C-AB93-4897-81F4-69FE4B4E814A}">
      <dgm:prSet/>
      <dgm:spPr/>
      <dgm:t>
        <a:bodyPr/>
        <a:lstStyle/>
        <a:p>
          <a:endParaRPr lang="ru-RU"/>
        </a:p>
      </dgm:t>
    </dgm:pt>
    <dgm:pt modelId="{14C931D4-F014-46D4-8A67-056484CDF2D1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Жесткие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(нет гибкости)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342BD01-4B11-4C59-B1A7-7FB0D41910BE}" type="parTrans" cxnId="{6C4A6593-453D-4F77-8BD3-97E4BDE7F6FB}">
      <dgm:prSet/>
      <dgm:spPr/>
      <dgm:t>
        <a:bodyPr/>
        <a:lstStyle/>
        <a:p>
          <a:endParaRPr lang="ru-RU"/>
        </a:p>
      </dgm:t>
    </dgm:pt>
    <dgm:pt modelId="{8F420035-DEEF-4067-9197-82C964B979E0}" type="sibTrans" cxnId="{6C4A6593-453D-4F77-8BD3-97E4BDE7F6FB}">
      <dgm:prSet/>
      <dgm:spPr/>
      <dgm:t>
        <a:bodyPr/>
        <a:lstStyle/>
        <a:p>
          <a:endParaRPr lang="ru-RU"/>
        </a:p>
      </dgm:t>
    </dgm:pt>
    <dgm:pt modelId="{2C416FA7-72C9-412E-8292-387038F3DBA5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Гибкие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(умение меняться в зависимости от ситуации)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333B1C1-D2B2-40BE-9687-365563A6CCE7}" type="parTrans" cxnId="{D9F8B7CB-4712-4F42-88E2-4A160C5FBA89}">
      <dgm:prSet/>
      <dgm:spPr/>
      <dgm:t>
        <a:bodyPr/>
        <a:lstStyle/>
        <a:p>
          <a:endParaRPr lang="ru-RU"/>
        </a:p>
      </dgm:t>
    </dgm:pt>
    <dgm:pt modelId="{16663BBD-1107-4B50-B5CD-D373E97DABD5}" type="sibTrans" cxnId="{D9F8B7CB-4712-4F42-88E2-4A160C5FBA89}">
      <dgm:prSet/>
      <dgm:spPr/>
      <dgm:t>
        <a:bodyPr/>
        <a:lstStyle/>
        <a:p>
          <a:endParaRPr lang="ru-RU"/>
        </a:p>
      </dgm:t>
    </dgm:pt>
    <dgm:pt modelId="{567DDC98-D25D-4201-BB0A-B9530794A05E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Губчатые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(впитывают чужое, не уверены в себе</a:t>
          </a:r>
          <a:r>
            <a:rPr lang="ru-RU" sz="1800" dirty="0" smtClean="0"/>
            <a:t>)</a:t>
          </a:r>
          <a:endParaRPr lang="ru-RU" sz="1800" dirty="0"/>
        </a:p>
      </dgm:t>
    </dgm:pt>
    <dgm:pt modelId="{6ED5ABCE-52F7-4A07-9923-4288F0DA359E}" type="parTrans" cxnId="{3715D954-2F74-4531-97B9-741D518D2412}">
      <dgm:prSet/>
      <dgm:spPr/>
      <dgm:t>
        <a:bodyPr/>
        <a:lstStyle/>
        <a:p>
          <a:endParaRPr lang="ru-RU"/>
        </a:p>
      </dgm:t>
    </dgm:pt>
    <dgm:pt modelId="{DBDFF489-D88A-4BF0-BCA5-4ABD46183176}" type="sibTrans" cxnId="{3715D954-2F74-4531-97B9-741D518D2412}">
      <dgm:prSet/>
      <dgm:spPr/>
      <dgm:t>
        <a:bodyPr/>
        <a:lstStyle/>
        <a:p>
          <a:endParaRPr lang="ru-RU"/>
        </a:p>
      </dgm:t>
    </dgm:pt>
    <dgm:pt modelId="{C620A697-0038-4E12-B03B-E42916DE6F34}" type="pres">
      <dgm:prSet presAssocID="{BDDB9081-347D-4CDA-8B4D-C01EA70EF8B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205FB8-9BD8-42DC-9CDD-6C0356E3E41A}" type="pres">
      <dgm:prSet presAssocID="{D1608A76-A687-4542-83A9-393417348575}" presName="centerShape" presStyleLbl="node0" presStyleIdx="0" presStyleCnt="1" custScaleX="129932" custScaleY="123033"/>
      <dgm:spPr/>
      <dgm:t>
        <a:bodyPr/>
        <a:lstStyle/>
        <a:p>
          <a:endParaRPr lang="ru-RU"/>
        </a:p>
      </dgm:t>
    </dgm:pt>
    <dgm:pt modelId="{96BFE676-F627-42A7-BF79-9FB79179445A}" type="pres">
      <dgm:prSet presAssocID="{A8F25F77-65D5-487A-901C-FCC4790F9A37}" presName="node" presStyleLbl="node1" presStyleIdx="0" presStyleCnt="4" custScaleX="123148" custScaleY="118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9F476-DFB1-4A26-A857-1DFAB7E116C5}" type="pres">
      <dgm:prSet presAssocID="{A8F25F77-65D5-487A-901C-FCC4790F9A37}" presName="dummy" presStyleCnt="0"/>
      <dgm:spPr/>
    </dgm:pt>
    <dgm:pt modelId="{0AF5C3F8-63F2-4BB6-8C55-DAC3130E7576}" type="pres">
      <dgm:prSet presAssocID="{6807E0C0-FADA-490A-9A85-3B25901CDC5C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A3D9B8E-990F-4786-B406-7706B272EE50}" type="pres">
      <dgm:prSet presAssocID="{14C931D4-F014-46D4-8A67-056484CDF2D1}" presName="node" presStyleLbl="node1" presStyleIdx="1" presStyleCnt="4" custScaleX="119032" custScaleY="121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BE727-EAF7-4752-B8FA-2502DE83DA69}" type="pres">
      <dgm:prSet presAssocID="{14C931D4-F014-46D4-8A67-056484CDF2D1}" presName="dummy" presStyleCnt="0"/>
      <dgm:spPr/>
    </dgm:pt>
    <dgm:pt modelId="{86ADB4FB-D2E5-4AC9-8D40-A5AB569A3BB0}" type="pres">
      <dgm:prSet presAssocID="{8F420035-DEEF-4067-9197-82C964B979E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64F875A-AEAD-48A8-9A0B-2A93CCCCDD84}" type="pres">
      <dgm:prSet presAssocID="{2C416FA7-72C9-412E-8292-387038F3DBA5}" presName="node" presStyleLbl="node1" presStyleIdx="2" presStyleCnt="4" custScaleX="139211" custScaleY="126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49290-98CD-49AE-9E78-33B4649C25A5}" type="pres">
      <dgm:prSet presAssocID="{2C416FA7-72C9-412E-8292-387038F3DBA5}" presName="dummy" presStyleCnt="0"/>
      <dgm:spPr/>
    </dgm:pt>
    <dgm:pt modelId="{10B6DA9A-F77B-46D0-8C41-9545CE12CA7E}" type="pres">
      <dgm:prSet presAssocID="{16663BBD-1107-4B50-B5CD-D373E97DABD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0DB0C98D-C0ED-4807-982A-0597C715E578}" type="pres">
      <dgm:prSet presAssocID="{567DDC98-D25D-4201-BB0A-B9530794A05E}" presName="node" presStyleLbl="node1" presStyleIdx="3" presStyleCnt="4" custScaleX="136616" custScaleY="128073" custRadScaleRad="104551" custRadScaleInc="-1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1DCBC-D5A5-43B3-B8B4-34C60D49BD82}" type="pres">
      <dgm:prSet presAssocID="{567DDC98-D25D-4201-BB0A-B9530794A05E}" presName="dummy" presStyleCnt="0"/>
      <dgm:spPr/>
    </dgm:pt>
    <dgm:pt modelId="{B27C053D-0490-4585-9CDE-C136C5A684CF}" type="pres">
      <dgm:prSet presAssocID="{DBDFF489-D88A-4BF0-BCA5-4ABD4618317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11483E0-44C4-4ADB-993A-1BA5C2B38086}" type="presOf" srcId="{567DDC98-D25D-4201-BB0A-B9530794A05E}" destId="{0DB0C98D-C0ED-4807-982A-0597C715E578}" srcOrd="0" destOrd="0" presId="urn:microsoft.com/office/officeart/2005/8/layout/radial6"/>
    <dgm:cxn modelId="{57F8326D-7D85-43DF-AAA0-2BFFCA1B3B39}" type="presOf" srcId="{DBDFF489-D88A-4BF0-BCA5-4ABD46183176}" destId="{B27C053D-0490-4585-9CDE-C136C5A684CF}" srcOrd="0" destOrd="0" presId="urn:microsoft.com/office/officeart/2005/8/layout/radial6"/>
    <dgm:cxn modelId="{668478E9-A4E5-4838-A345-1E13E1756069}" type="presOf" srcId="{BDDB9081-347D-4CDA-8B4D-C01EA70EF8B5}" destId="{C620A697-0038-4E12-B03B-E42916DE6F34}" srcOrd="0" destOrd="0" presId="urn:microsoft.com/office/officeart/2005/8/layout/radial6"/>
    <dgm:cxn modelId="{C8977B02-D886-422A-A478-9201F7628BC6}" type="presOf" srcId="{2C416FA7-72C9-412E-8292-387038F3DBA5}" destId="{264F875A-AEAD-48A8-9A0B-2A93CCCCDD84}" srcOrd="0" destOrd="0" presId="urn:microsoft.com/office/officeart/2005/8/layout/radial6"/>
    <dgm:cxn modelId="{C6E3B6BD-C943-45EA-9C1D-1A7D8BF1B86B}" type="presOf" srcId="{D1608A76-A687-4542-83A9-393417348575}" destId="{3A205FB8-9BD8-42DC-9CDD-6C0356E3E41A}" srcOrd="0" destOrd="0" presId="urn:microsoft.com/office/officeart/2005/8/layout/radial6"/>
    <dgm:cxn modelId="{9592C36E-C0E5-4A3F-968E-6673D58FAFAB}" type="presOf" srcId="{6807E0C0-FADA-490A-9A85-3B25901CDC5C}" destId="{0AF5C3F8-63F2-4BB6-8C55-DAC3130E7576}" srcOrd="0" destOrd="0" presId="urn:microsoft.com/office/officeart/2005/8/layout/radial6"/>
    <dgm:cxn modelId="{C250BF7F-C26D-499C-8F6B-B267BC31AEE1}" type="presOf" srcId="{16663BBD-1107-4B50-B5CD-D373E97DABD5}" destId="{10B6DA9A-F77B-46D0-8C41-9545CE12CA7E}" srcOrd="0" destOrd="0" presId="urn:microsoft.com/office/officeart/2005/8/layout/radial6"/>
    <dgm:cxn modelId="{A710A928-6EAB-43D1-8D8B-A24941B0CFFC}" type="presOf" srcId="{14C931D4-F014-46D4-8A67-056484CDF2D1}" destId="{FA3D9B8E-990F-4786-B406-7706B272EE50}" srcOrd="0" destOrd="0" presId="urn:microsoft.com/office/officeart/2005/8/layout/radial6"/>
    <dgm:cxn modelId="{6C4A6593-453D-4F77-8BD3-97E4BDE7F6FB}" srcId="{D1608A76-A687-4542-83A9-393417348575}" destId="{14C931D4-F014-46D4-8A67-056484CDF2D1}" srcOrd="1" destOrd="0" parTransId="{8342BD01-4B11-4C59-B1A7-7FB0D41910BE}" sibTransId="{8F420035-DEEF-4067-9197-82C964B979E0}"/>
    <dgm:cxn modelId="{E1B3997C-AB93-4897-81F4-69FE4B4E814A}" srcId="{D1608A76-A687-4542-83A9-393417348575}" destId="{A8F25F77-65D5-487A-901C-FCC4790F9A37}" srcOrd="0" destOrd="0" parTransId="{524BC692-8A83-442F-892F-099E798BBD0D}" sibTransId="{6807E0C0-FADA-490A-9A85-3B25901CDC5C}"/>
    <dgm:cxn modelId="{3715D954-2F74-4531-97B9-741D518D2412}" srcId="{D1608A76-A687-4542-83A9-393417348575}" destId="{567DDC98-D25D-4201-BB0A-B9530794A05E}" srcOrd="3" destOrd="0" parTransId="{6ED5ABCE-52F7-4A07-9923-4288F0DA359E}" sibTransId="{DBDFF489-D88A-4BF0-BCA5-4ABD46183176}"/>
    <dgm:cxn modelId="{37EBCABE-3885-4D1D-A2A1-462EF4E338F2}" type="presOf" srcId="{8F420035-DEEF-4067-9197-82C964B979E0}" destId="{86ADB4FB-D2E5-4AC9-8D40-A5AB569A3BB0}" srcOrd="0" destOrd="0" presId="urn:microsoft.com/office/officeart/2005/8/layout/radial6"/>
    <dgm:cxn modelId="{9D978078-596A-4B59-B8EB-16874CD1B311}" type="presOf" srcId="{A8F25F77-65D5-487A-901C-FCC4790F9A37}" destId="{96BFE676-F627-42A7-BF79-9FB79179445A}" srcOrd="0" destOrd="0" presId="urn:microsoft.com/office/officeart/2005/8/layout/radial6"/>
    <dgm:cxn modelId="{E7794113-ECBF-485F-A8F7-48762A399C2B}" srcId="{BDDB9081-347D-4CDA-8B4D-C01EA70EF8B5}" destId="{D1608A76-A687-4542-83A9-393417348575}" srcOrd="0" destOrd="0" parTransId="{8ED574ED-1A50-48E5-AEEB-2481C9BF5D20}" sibTransId="{72AC8A90-6D83-4DDC-8DCE-421A00C4D3C1}"/>
    <dgm:cxn modelId="{D9F8B7CB-4712-4F42-88E2-4A160C5FBA89}" srcId="{D1608A76-A687-4542-83A9-393417348575}" destId="{2C416FA7-72C9-412E-8292-387038F3DBA5}" srcOrd="2" destOrd="0" parTransId="{1333B1C1-D2B2-40BE-9687-365563A6CCE7}" sibTransId="{16663BBD-1107-4B50-B5CD-D373E97DABD5}"/>
    <dgm:cxn modelId="{C5F8785F-A90B-43C2-9034-68E2C82C8DDD}" type="presParOf" srcId="{C620A697-0038-4E12-B03B-E42916DE6F34}" destId="{3A205FB8-9BD8-42DC-9CDD-6C0356E3E41A}" srcOrd="0" destOrd="0" presId="urn:microsoft.com/office/officeart/2005/8/layout/radial6"/>
    <dgm:cxn modelId="{EFCDA8C4-925C-4C86-8A5A-0AD9BD761404}" type="presParOf" srcId="{C620A697-0038-4E12-B03B-E42916DE6F34}" destId="{96BFE676-F627-42A7-BF79-9FB79179445A}" srcOrd="1" destOrd="0" presId="urn:microsoft.com/office/officeart/2005/8/layout/radial6"/>
    <dgm:cxn modelId="{9118ACEC-A180-4CF7-9237-FC0DC63BEE23}" type="presParOf" srcId="{C620A697-0038-4E12-B03B-E42916DE6F34}" destId="{9E99F476-DFB1-4A26-A857-1DFAB7E116C5}" srcOrd="2" destOrd="0" presId="urn:microsoft.com/office/officeart/2005/8/layout/radial6"/>
    <dgm:cxn modelId="{8BD7B96B-2980-457F-8272-E7A1090D2524}" type="presParOf" srcId="{C620A697-0038-4E12-B03B-E42916DE6F34}" destId="{0AF5C3F8-63F2-4BB6-8C55-DAC3130E7576}" srcOrd="3" destOrd="0" presId="urn:microsoft.com/office/officeart/2005/8/layout/radial6"/>
    <dgm:cxn modelId="{A5FBD4E6-6996-4253-859D-3E4D21AE73BC}" type="presParOf" srcId="{C620A697-0038-4E12-B03B-E42916DE6F34}" destId="{FA3D9B8E-990F-4786-B406-7706B272EE50}" srcOrd="4" destOrd="0" presId="urn:microsoft.com/office/officeart/2005/8/layout/radial6"/>
    <dgm:cxn modelId="{ED1F032D-6737-4AB1-A440-B1D3BC50E27B}" type="presParOf" srcId="{C620A697-0038-4E12-B03B-E42916DE6F34}" destId="{0D8BE727-EAF7-4752-B8FA-2502DE83DA69}" srcOrd="5" destOrd="0" presId="urn:microsoft.com/office/officeart/2005/8/layout/radial6"/>
    <dgm:cxn modelId="{8E7BC174-B08B-46AB-86A3-5366005FDD2B}" type="presParOf" srcId="{C620A697-0038-4E12-B03B-E42916DE6F34}" destId="{86ADB4FB-D2E5-4AC9-8D40-A5AB569A3BB0}" srcOrd="6" destOrd="0" presId="urn:microsoft.com/office/officeart/2005/8/layout/radial6"/>
    <dgm:cxn modelId="{78790857-AA43-4A2C-AE6A-FAB79AF4529B}" type="presParOf" srcId="{C620A697-0038-4E12-B03B-E42916DE6F34}" destId="{264F875A-AEAD-48A8-9A0B-2A93CCCCDD84}" srcOrd="7" destOrd="0" presId="urn:microsoft.com/office/officeart/2005/8/layout/radial6"/>
    <dgm:cxn modelId="{60A697E1-E9B9-41F7-B86A-3BF2A90662BA}" type="presParOf" srcId="{C620A697-0038-4E12-B03B-E42916DE6F34}" destId="{89449290-98CD-49AE-9E78-33B4649C25A5}" srcOrd="8" destOrd="0" presId="urn:microsoft.com/office/officeart/2005/8/layout/radial6"/>
    <dgm:cxn modelId="{6E2432DC-3D32-495A-B223-A7F0AD6A4B9C}" type="presParOf" srcId="{C620A697-0038-4E12-B03B-E42916DE6F34}" destId="{10B6DA9A-F77B-46D0-8C41-9545CE12CA7E}" srcOrd="9" destOrd="0" presId="urn:microsoft.com/office/officeart/2005/8/layout/radial6"/>
    <dgm:cxn modelId="{17D946FC-8C03-4BF1-A560-79B01C4369E3}" type="presParOf" srcId="{C620A697-0038-4E12-B03B-E42916DE6F34}" destId="{0DB0C98D-C0ED-4807-982A-0597C715E578}" srcOrd="10" destOrd="0" presId="urn:microsoft.com/office/officeart/2005/8/layout/radial6"/>
    <dgm:cxn modelId="{43BD6F27-9B52-410D-8CA4-B5485F04CE26}" type="presParOf" srcId="{C620A697-0038-4E12-B03B-E42916DE6F34}" destId="{1601DCBC-D5A5-43B3-B8B4-34C60D49BD82}" srcOrd="11" destOrd="0" presId="urn:microsoft.com/office/officeart/2005/8/layout/radial6"/>
    <dgm:cxn modelId="{57214165-3FC7-4412-9BF8-3CC051039FB5}" type="presParOf" srcId="{C620A697-0038-4E12-B03B-E42916DE6F34}" destId="{B27C053D-0490-4585-9CDE-C136C5A684CF}" srcOrd="12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D0173D-024E-427F-9C82-4A2A580CEE41}" type="doc">
      <dgm:prSet loTypeId="urn:microsoft.com/office/officeart/2005/8/layout/matrix1" loCatId="matrix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11DF619-880A-44FE-8BB2-10BB255B4F0E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Как </a:t>
          </a:r>
        </a:p>
        <a:p>
          <a:pPr>
            <a:lnSpc>
              <a:spcPct val="100000"/>
            </a:lnSpc>
          </a:pPr>
          <a:r>
            <a:rPr lang="ru-RU" sz="2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нарушаются </a:t>
          </a:r>
        </a:p>
        <a:p>
          <a:pPr>
            <a:lnSpc>
              <a:spcPct val="100000"/>
            </a:lnSpc>
          </a:pPr>
          <a:r>
            <a:rPr lang="ru-RU" sz="28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наши границы?</a:t>
          </a:r>
          <a:r>
            <a: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</a:br>
          <a:endParaRPr lang="ru-RU" sz="28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206EE0F7-7EF6-48BD-9A6E-69F8360E9C1E}" type="parTrans" cxnId="{82B83241-19BF-4C59-A1C1-EADCEC4847FE}">
      <dgm:prSet/>
      <dgm:spPr/>
      <dgm:t>
        <a:bodyPr/>
        <a:lstStyle/>
        <a:p>
          <a:endParaRPr lang="ru-RU"/>
        </a:p>
      </dgm:t>
    </dgm:pt>
    <dgm:pt modelId="{C25951AC-3ECC-4573-874E-D6030F503E34}" type="sibTrans" cxnId="{82B83241-19BF-4C59-A1C1-EADCEC4847FE}">
      <dgm:prSet/>
      <dgm:spPr/>
      <dgm:t>
        <a:bodyPr/>
        <a:lstStyle/>
        <a:p>
          <a:endParaRPr lang="ru-RU"/>
        </a:p>
      </dgm:t>
    </dgm:pt>
    <dgm:pt modelId="{C2B0CB35-C956-4EB8-9500-6D89A4C01304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Обвиняют </a:t>
          </a:r>
        </a:p>
        <a:p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человека </a:t>
          </a:r>
        </a:p>
        <a:p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 своих проблемах </a:t>
          </a: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CB8EB0-0D44-4A19-8233-16086E652D66}" type="parTrans" cxnId="{DE910F24-9BE3-46EA-A439-0D175FADC9AB}">
      <dgm:prSet/>
      <dgm:spPr/>
      <dgm:t>
        <a:bodyPr/>
        <a:lstStyle/>
        <a:p>
          <a:endParaRPr lang="ru-RU"/>
        </a:p>
      </dgm:t>
    </dgm:pt>
    <dgm:pt modelId="{1DA6EE38-1EDF-448F-80C4-94C9A526AAAA}" type="sibTrans" cxnId="{DE910F24-9BE3-46EA-A439-0D175FADC9AB}">
      <dgm:prSet/>
      <dgm:spPr/>
      <dgm:t>
        <a:bodyPr/>
        <a:lstStyle/>
        <a:p>
          <a:endParaRPr lang="ru-RU"/>
        </a:p>
      </dgm:t>
    </dgm:pt>
    <dgm:pt modelId="{79F34422-2B04-46B0-BB7D-37C8D3B9BD2B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     </a:t>
          </a:r>
          <a:r>
            <a: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Дают установки, </a:t>
          </a:r>
        </a:p>
        <a:p>
          <a:r>
            <a: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     какие события</a:t>
          </a:r>
        </a:p>
        <a:p>
          <a:r>
            <a: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         как  расценивать</a:t>
          </a:r>
          <a:endParaRPr lang="ru-RU" sz="3200" b="1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63745B-5E1C-4A28-BB7A-F2E1C0918AB5}" type="parTrans" cxnId="{B236DC0E-9CE2-4479-947D-7CBC2CA4A5F4}">
      <dgm:prSet/>
      <dgm:spPr/>
      <dgm:t>
        <a:bodyPr/>
        <a:lstStyle/>
        <a:p>
          <a:endParaRPr lang="ru-RU"/>
        </a:p>
      </dgm:t>
    </dgm:pt>
    <dgm:pt modelId="{17989654-9E5E-4E19-AA81-2B1B7335A9E2}" type="sibTrans" cxnId="{B236DC0E-9CE2-4479-947D-7CBC2CA4A5F4}">
      <dgm:prSet/>
      <dgm:spPr/>
      <dgm:t>
        <a:bodyPr/>
        <a:lstStyle/>
        <a:p>
          <a:endParaRPr lang="ru-RU"/>
        </a:p>
      </dgm:t>
    </dgm:pt>
    <dgm:pt modelId="{34ADDFC9-ACB9-4C93-B95B-00EF95290F1F}">
      <dgm:prSet phldrT="[Текст]" phldr="1"/>
      <dgm:spPr/>
      <dgm:t>
        <a:bodyPr/>
        <a:lstStyle/>
        <a:p>
          <a:endParaRPr lang="ru-RU"/>
        </a:p>
      </dgm:t>
    </dgm:pt>
    <dgm:pt modelId="{AD4A86B3-925D-4CC1-911E-ED2C168C8C3C}" type="parTrans" cxnId="{21994E87-9CC5-4DFE-9860-6020D5693998}">
      <dgm:prSet/>
      <dgm:spPr/>
      <dgm:t>
        <a:bodyPr/>
        <a:lstStyle/>
        <a:p>
          <a:endParaRPr lang="ru-RU"/>
        </a:p>
      </dgm:t>
    </dgm:pt>
    <dgm:pt modelId="{F180C4C6-700A-4C70-BABF-A32CD7177B68}" type="sibTrans" cxnId="{21994E87-9CC5-4DFE-9860-6020D5693998}">
      <dgm:prSet/>
      <dgm:spPr/>
      <dgm:t>
        <a:bodyPr/>
        <a:lstStyle/>
        <a:p>
          <a:endParaRPr lang="ru-RU"/>
        </a:p>
      </dgm:t>
    </dgm:pt>
    <dgm:pt modelId="{28877930-8862-47B6-A758-FC76793721FF}">
      <dgm:prSet phldrT="[Текст]" phldr="1"/>
      <dgm:spPr/>
      <dgm:t>
        <a:bodyPr/>
        <a:lstStyle/>
        <a:p>
          <a:endParaRPr lang="ru-RU"/>
        </a:p>
      </dgm:t>
    </dgm:pt>
    <dgm:pt modelId="{8F4FB5AA-A464-49D1-A3F0-7BC309AB29D0}" type="parTrans" cxnId="{E690E965-C44E-41F5-8B15-693F95F06F87}">
      <dgm:prSet/>
      <dgm:spPr/>
      <dgm:t>
        <a:bodyPr/>
        <a:lstStyle/>
        <a:p>
          <a:endParaRPr lang="ru-RU"/>
        </a:p>
      </dgm:t>
    </dgm:pt>
    <dgm:pt modelId="{85CCD98B-979B-4385-81BC-166276D982F6}" type="sibTrans" cxnId="{E690E965-C44E-41F5-8B15-693F95F06F87}">
      <dgm:prSet/>
      <dgm:spPr/>
      <dgm:t>
        <a:bodyPr/>
        <a:lstStyle/>
        <a:p>
          <a:endParaRPr lang="ru-RU"/>
        </a:p>
      </dgm:t>
    </dgm:pt>
    <dgm:pt modelId="{59D97B69-A1A2-4AA1-A09C-822465440C1F}">
      <dgm:prSet/>
      <dgm:spPr/>
      <dgm:t>
        <a:bodyPr/>
        <a:lstStyle/>
        <a:p>
          <a:endParaRPr lang="ru-RU"/>
        </a:p>
      </dgm:t>
    </dgm:pt>
    <dgm:pt modelId="{0EB14340-C653-46D8-935D-30F31F550BD0}" type="parTrans" cxnId="{50D826C4-96B1-450A-998A-4792A028FC85}">
      <dgm:prSet/>
      <dgm:spPr/>
      <dgm:t>
        <a:bodyPr/>
        <a:lstStyle/>
        <a:p>
          <a:endParaRPr lang="ru-RU"/>
        </a:p>
      </dgm:t>
    </dgm:pt>
    <dgm:pt modelId="{53A8D066-F24F-4D93-AECF-423DCC20BC6E}" type="sibTrans" cxnId="{50D826C4-96B1-450A-998A-4792A028FC85}">
      <dgm:prSet/>
      <dgm:spPr/>
      <dgm:t>
        <a:bodyPr/>
        <a:lstStyle/>
        <a:p>
          <a:endParaRPr lang="ru-RU"/>
        </a:p>
      </dgm:t>
    </dgm:pt>
    <dgm:pt modelId="{FECE542D-1122-4A50-B556-B3DA81B11B1A}">
      <dgm:prSet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pPr>
            <a:lnSpc>
              <a:spcPct val="150000"/>
            </a:lnSpc>
          </a:pPr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Контролируют поведение  других</a:t>
          </a: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8C585D-E5FF-4597-A975-FEBB51E7F3ED}" type="parTrans" cxnId="{A83B1C06-41EB-447B-82CB-D58FBCC1F2FA}">
      <dgm:prSet/>
      <dgm:spPr/>
      <dgm:t>
        <a:bodyPr/>
        <a:lstStyle/>
        <a:p>
          <a:endParaRPr lang="ru-RU"/>
        </a:p>
      </dgm:t>
    </dgm:pt>
    <dgm:pt modelId="{2EEECDC6-08C2-49F1-B064-A6A98AB5C86A}" type="sibTrans" cxnId="{A83B1C06-41EB-447B-82CB-D58FBCC1F2FA}">
      <dgm:prSet/>
      <dgm:spPr/>
      <dgm:t>
        <a:bodyPr/>
        <a:lstStyle/>
        <a:p>
          <a:endParaRPr lang="ru-RU"/>
        </a:p>
      </dgm:t>
    </dgm:pt>
    <dgm:pt modelId="{854026ED-C817-4742-BBD7-172BA66F5AC7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Дают</a:t>
          </a:r>
        </a:p>
        <a:p>
          <a:r>
            <a: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непрошенные </a:t>
          </a:r>
        </a:p>
        <a:p>
          <a:r>
            <a: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советы о том,</a:t>
          </a:r>
        </a:p>
        <a:p>
          <a:r>
            <a: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каким следует быть</a:t>
          </a:r>
        </a:p>
        <a:p>
          <a:r>
            <a: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3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CAFC1D-5D09-4FFC-9F84-6AD63622D7F2}" type="parTrans" cxnId="{E412894B-B177-4F4D-8257-5267A1FEE459}">
      <dgm:prSet/>
      <dgm:spPr/>
      <dgm:t>
        <a:bodyPr/>
        <a:lstStyle/>
        <a:p>
          <a:endParaRPr lang="ru-RU"/>
        </a:p>
      </dgm:t>
    </dgm:pt>
    <dgm:pt modelId="{A077EA74-79D1-4251-A232-86A38268DFDB}" type="sibTrans" cxnId="{E412894B-B177-4F4D-8257-5267A1FEE459}">
      <dgm:prSet/>
      <dgm:spPr/>
      <dgm:t>
        <a:bodyPr/>
        <a:lstStyle/>
        <a:p>
          <a:endParaRPr lang="ru-RU"/>
        </a:p>
      </dgm:t>
    </dgm:pt>
    <dgm:pt modelId="{BD73584D-6E72-4691-AC8F-E8A88183CEB1}">
      <dgm:prSet custT="1"/>
      <dgm:spPr/>
      <dgm:t>
        <a:bodyPr/>
        <a:lstStyle/>
        <a:p>
          <a:pPr>
            <a:lnSpc>
              <a:spcPct val="150000"/>
            </a:lnSpc>
          </a:pP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71F8BA-6A2A-49A1-BBA5-E3A7E15C1274}" type="parTrans" cxnId="{ADD0DD9E-7D0E-46F6-83E5-B13A7401D2A9}">
      <dgm:prSet/>
      <dgm:spPr/>
    </dgm:pt>
    <dgm:pt modelId="{4611D344-86B6-4567-B5A8-B8D9730333F4}" type="sibTrans" cxnId="{ADD0DD9E-7D0E-46F6-83E5-B13A7401D2A9}">
      <dgm:prSet/>
      <dgm:spPr/>
    </dgm:pt>
    <dgm:pt modelId="{189524B1-5100-4AD6-98AC-F4C305F61216}" type="pres">
      <dgm:prSet presAssocID="{98D0173D-024E-427F-9C82-4A2A580CEE4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E085EF-970E-4C07-A5A4-14C0B59A1574}" type="pres">
      <dgm:prSet presAssocID="{98D0173D-024E-427F-9C82-4A2A580CEE41}" presName="matrix" presStyleCnt="0"/>
      <dgm:spPr/>
    </dgm:pt>
    <dgm:pt modelId="{39DEB191-4DCB-4309-8757-2259DED09E94}" type="pres">
      <dgm:prSet presAssocID="{98D0173D-024E-427F-9C82-4A2A580CEE41}" presName="tile1" presStyleLbl="node1" presStyleIdx="0" presStyleCnt="4" custLinFactNeighborX="-1100" custLinFactNeighborY="427"/>
      <dgm:spPr/>
      <dgm:t>
        <a:bodyPr/>
        <a:lstStyle/>
        <a:p>
          <a:endParaRPr lang="ru-RU"/>
        </a:p>
      </dgm:t>
    </dgm:pt>
    <dgm:pt modelId="{0237CA61-A75C-4DF9-A067-771815998440}" type="pres">
      <dgm:prSet presAssocID="{98D0173D-024E-427F-9C82-4A2A580CEE4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5FB92D-8477-431C-A61F-3BC476BC2BA5}" type="pres">
      <dgm:prSet presAssocID="{98D0173D-024E-427F-9C82-4A2A580CEE41}" presName="tile2" presStyleLbl="node1" presStyleIdx="1" presStyleCnt="4"/>
      <dgm:spPr/>
      <dgm:t>
        <a:bodyPr/>
        <a:lstStyle/>
        <a:p>
          <a:endParaRPr lang="ru-RU"/>
        </a:p>
      </dgm:t>
    </dgm:pt>
    <dgm:pt modelId="{3289CB18-9A30-4E78-87D8-1FF1DE1B1831}" type="pres">
      <dgm:prSet presAssocID="{98D0173D-024E-427F-9C82-4A2A580CEE4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C73E1-BA83-4D67-A8CD-7CAE694E7C47}" type="pres">
      <dgm:prSet presAssocID="{98D0173D-024E-427F-9C82-4A2A580CEE41}" presName="tile3" presStyleLbl="node1" presStyleIdx="2" presStyleCnt="4"/>
      <dgm:spPr/>
      <dgm:t>
        <a:bodyPr/>
        <a:lstStyle/>
        <a:p>
          <a:endParaRPr lang="ru-RU"/>
        </a:p>
      </dgm:t>
    </dgm:pt>
    <dgm:pt modelId="{52909EC2-8E67-44A9-8A0D-482D388D7309}" type="pres">
      <dgm:prSet presAssocID="{98D0173D-024E-427F-9C82-4A2A580CEE4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9DFF1-F12C-4391-A118-C151849F9DB4}" type="pres">
      <dgm:prSet presAssocID="{98D0173D-024E-427F-9C82-4A2A580CEE41}" presName="tile4" presStyleLbl="node1" presStyleIdx="3" presStyleCnt="4" custLinFactNeighborX="-1172" custLinFactNeighborY="-855"/>
      <dgm:spPr/>
      <dgm:t>
        <a:bodyPr/>
        <a:lstStyle/>
        <a:p>
          <a:endParaRPr lang="ru-RU"/>
        </a:p>
      </dgm:t>
    </dgm:pt>
    <dgm:pt modelId="{B2CA8522-D430-4797-AA40-DB3DE04CE614}" type="pres">
      <dgm:prSet presAssocID="{98D0173D-024E-427F-9C82-4A2A580CEE4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85F38-F2B3-4869-829D-9A12DC4137EC}" type="pres">
      <dgm:prSet presAssocID="{98D0173D-024E-427F-9C82-4A2A580CEE41}" presName="centerTile" presStyleLbl="fgShp" presStyleIdx="0" presStyleCnt="1" custAng="20392071" custScaleX="94706" custScaleY="162861" custLinFactNeighborX="4734" custLinFactNeighborY="598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9659F9D-80E9-424A-9A0B-D94FCA1E9B9A}" type="presOf" srcId="{98D0173D-024E-427F-9C82-4A2A580CEE41}" destId="{189524B1-5100-4AD6-98AC-F4C305F61216}" srcOrd="0" destOrd="0" presId="urn:microsoft.com/office/officeart/2005/8/layout/matrix1"/>
    <dgm:cxn modelId="{D2461041-294B-4F3C-A1FA-246CDD52AE2F}" type="presOf" srcId="{C2B0CB35-C956-4EB8-9500-6D89A4C01304}" destId="{39DEB191-4DCB-4309-8757-2259DED09E94}" srcOrd="0" destOrd="0" presId="urn:microsoft.com/office/officeart/2005/8/layout/matrix1"/>
    <dgm:cxn modelId="{8B273334-93AD-4FEE-AD26-4D0BD4E57012}" type="presOf" srcId="{854026ED-C817-4742-BBD7-172BA66F5AC7}" destId="{B82C73E1-BA83-4D67-A8CD-7CAE694E7C47}" srcOrd="0" destOrd="0" presId="urn:microsoft.com/office/officeart/2005/8/layout/matrix1"/>
    <dgm:cxn modelId="{B236DC0E-9CE2-4479-947D-7CBC2CA4A5F4}" srcId="{B11DF619-880A-44FE-8BB2-10BB255B4F0E}" destId="{79F34422-2B04-46B0-BB7D-37C8D3B9BD2B}" srcOrd="1" destOrd="0" parTransId="{4363745B-5E1C-4A28-BB7A-F2E1C0918AB5}" sibTransId="{17989654-9E5E-4E19-AA81-2B1B7335A9E2}"/>
    <dgm:cxn modelId="{B925EC7A-F5F6-42B0-9C45-EEEDEA2DA977}" type="presOf" srcId="{FECE542D-1122-4A50-B556-B3DA81B11B1A}" destId="{B2CA8522-D430-4797-AA40-DB3DE04CE614}" srcOrd="1" destOrd="0" presId="urn:microsoft.com/office/officeart/2005/8/layout/matrix1"/>
    <dgm:cxn modelId="{DE910F24-9BE3-46EA-A439-0D175FADC9AB}" srcId="{B11DF619-880A-44FE-8BB2-10BB255B4F0E}" destId="{C2B0CB35-C956-4EB8-9500-6D89A4C01304}" srcOrd="0" destOrd="0" parTransId="{5ACB8EB0-0D44-4A19-8233-16086E652D66}" sibTransId="{1DA6EE38-1EDF-448F-80C4-94C9A526AAAA}"/>
    <dgm:cxn modelId="{21994E87-9CC5-4DFE-9860-6020D5693998}" srcId="{B11DF619-880A-44FE-8BB2-10BB255B4F0E}" destId="{34ADDFC9-ACB9-4C93-B95B-00EF95290F1F}" srcOrd="5" destOrd="0" parTransId="{AD4A86B3-925D-4CC1-911E-ED2C168C8C3C}" sibTransId="{F180C4C6-700A-4C70-BABF-A32CD7177B68}"/>
    <dgm:cxn modelId="{D07C0594-2F1A-4F2D-8842-69C6F2F492B5}" type="presOf" srcId="{B11DF619-880A-44FE-8BB2-10BB255B4F0E}" destId="{35885F38-F2B3-4869-829D-9A12DC4137EC}" srcOrd="0" destOrd="0" presId="urn:microsoft.com/office/officeart/2005/8/layout/matrix1"/>
    <dgm:cxn modelId="{E412894B-B177-4F4D-8257-5267A1FEE459}" srcId="{B11DF619-880A-44FE-8BB2-10BB255B4F0E}" destId="{854026ED-C817-4742-BBD7-172BA66F5AC7}" srcOrd="2" destOrd="0" parTransId="{10CAFC1D-5D09-4FFC-9F84-6AD63622D7F2}" sibTransId="{A077EA74-79D1-4251-A232-86A38268DFDB}"/>
    <dgm:cxn modelId="{40098D71-C599-463F-8CC3-410AB4F399F1}" type="presOf" srcId="{79F34422-2B04-46B0-BB7D-37C8D3B9BD2B}" destId="{3289CB18-9A30-4E78-87D8-1FF1DE1B1831}" srcOrd="1" destOrd="0" presId="urn:microsoft.com/office/officeart/2005/8/layout/matrix1"/>
    <dgm:cxn modelId="{A83B1C06-41EB-447B-82CB-D58FBCC1F2FA}" srcId="{B11DF619-880A-44FE-8BB2-10BB255B4F0E}" destId="{FECE542D-1122-4A50-B556-B3DA81B11B1A}" srcOrd="3" destOrd="0" parTransId="{948C585D-E5FF-4597-A975-FEBB51E7F3ED}" sibTransId="{2EEECDC6-08C2-49F1-B064-A6A98AB5C86A}"/>
    <dgm:cxn modelId="{ADD0DD9E-7D0E-46F6-83E5-B13A7401D2A9}" srcId="{B11DF619-880A-44FE-8BB2-10BB255B4F0E}" destId="{BD73584D-6E72-4691-AC8F-E8A88183CEB1}" srcOrd="4" destOrd="0" parTransId="{9771F8BA-6A2A-49A1-BBA5-E3A7E15C1274}" sibTransId="{4611D344-86B6-4567-B5A8-B8D9730333F4}"/>
    <dgm:cxn modelId="{E690E965-C44E-41F5-8B15-693F95F06F87}" srcId="{B11DF619-880A-44FE-8BB2-10BB255B4F0E}" destId="{28877930-8862-47B6-A758-FC76793721FF}" srcOrd="6" destOrd="0" parTransId="{8F4FB5AA-A464-49D1-A3F0-7BC309AB29D0}" sibTransId="{85CCD98B-979B-4385-81BC-166276D982F6}"/>
    <dgm:cxn modelId="{82B83241-19BF-4C59-A1C1-EADCEC4847FE}" srcId="{98D0173D-024E-427F-9C82-4A2A580CEE41}" destId="{B11DF619-880A-44FE-8BB2-10BB255B4F0E}" srcOrd="0" destOrd="0" parTransId="{206EE0F7-7EF6-48BD-9A6E-69F8360E9C1E}" sibTransId="{C25951AC-3ECC-4573-874E-D6030F503E34}"/>
    <dgm:cxn modelId="{57DBD4C9-C490-419A-B645-A8DDFA24FD43}" type="presOf" srcId="{C2B0CB35-C956-4EB8-9500-6D89A4C01304}" destId="{0237CA61-A75C-4DF9-A067-771815998440}" srcOrd="1" destOrd="0" presId="urn:microsoft.com/office/officeart/2005/8/layout/matrix1"/>
    <dgm:cxn modelId="{6CCD3FC9-9CC9-4E41-B311-B68E11F217F1}" type="presOf" srcId="{854026ED-C817-4742-BBD7-172BA66F5AC7}" destId="{52909EC2-8E67-44A9-8A0D-482D388D7309}" srcOrd="1" destOrd="0" presId="urn:microsoft.com/office/officeart/2005/8/layout/matrix1"/>
    <dgm:cxn modelId="{1B562645-4AAB-4F76-8E93-D28798FA9D8B}" type="presOf" srcId="{FECE542D-1122-4A50-B556-B3DA81B11B1A}" destId="{BA09DFF1-F12C-4391-A118-C151849F9DB4}" srcOrd="0" destOrd="0" presId="urn:microsoft.com/office/officeart/2005/8/layout/matrix1"/>
    <dgm:cxn modelId="{50D826C4-96B1-450A-998A-4792A028FC85}" srcId="{98D0173D-024E-427F-9C82-4A2A580CEE41}" destId="{59D97B69-A1A2-4AA1-A09C-822465440C1F}" srcOrd="1" destOrd="0" parTransId="{0EB14340-C653-46D8-935D-30F31F550BD0}" sibTransId="{53A8D066-F24F-4D93-AECF-423DCC20BC6E}"/>
    <dgm:cxn modelId="{B46C0CFF-A271-46F8-93C0-86EAC19BF096}" type="presOf" srcId="{79F34422-2B04-46B0-BB7D-37C8D3B9BD2B}" destId="{C75FB92D-8477-431C-A61F-3BC476BC2BA5}" srcOrd="0" destOrd="0" presId="urn:microsoft.com/office/officeart/2005/8/layout/matrix1"/>
    <dgm:cxn modelId="{94D0BC78-E5F7-4C64-B786-D56129961240}" type="presParOf" srcId="{189524B1-5100-4AD6-98AC-F4C305F61216}" destId="{48E085EF-970E-4C07-A5A4-14C0B59A1574}" srcOrd="0" destOrd="0" presId="urn:microsoft.com/office/officeart/2005/8/layout/matrix1"/>
    <dgm:cxn modelId="{FBD65E68-07BE-4860-B020-7536B88C9498}" type="presParOf" srcId="{48E085EF-970E-4C07-A5A4-14C0B59A1574}" destId="{39DEB191-4DCB-4309-8757-2259DED09E94}" srcOrd="0" destOrd="0" presId="urn:microsoft.com/office/officeart/2005/8/layout/matrix1"/>
    <dgm:cxn modelId="{85F067AA-2C03-4504-AF47-2598EE864028}" type="presParOf" srcId="{48E085EF-970E-4C07-A5A4-14C0B59A1574}" destId="{0237CA61-A75C-4DF9-A067-771815998440}" srcOrd="1" destOrd="0" presId="urn:microsoft.com/office/officeart/2005/8/layout/matrix1"/>
    <dgm:cxn modelId="{5CA9DF8B-3DF9-4901-991D-8A05B35318B0}" type="presParOf" srcId="{48E085EF-970E-4C07-A5A4-14C0B59A1574}" destId="{C75FB92D-8477-431C-A61F-3BC476BC2BA5}" srcOrd="2" destOrd="0" presId="urn:microsoft.com/office/officeart/2005/8/layout/matrix1"/>
    <dgm:cxn modelId="{F35B7440-78C1-4A80-8404-1CC0F9565C5A}" type="presParOf" srcId="{48E085EF-970E-4C07-A5A4-14C0B59A1574}" destId="{3289CB18-9A30-4E78-87D8-1FF1DE1B1831}" srcOrd="3" destOrd="0" presId="urn:microsoft.com/office/officeart/2005/8/layout/matrix1"/>
    <dgm:cxn modelId="{98FBDC13-5D41-4212-A80C-54537DAAC2EF}" type="presParOf" srcId="{48E085EF-970E-4C07-A5A4-14C0B59A1574}" destId="{B82C73E1-BA83-4D67-A8CD-7CAE694E7C47}" srcOrd="4" destOrd="0" presId="urn:microsoft.com/office/officeart/2005/8/layout/matrix1"/>
    <dgm:cxn modelId="{56156B70-007A-4076-96FC-C0EB947FC87C}" type="presParOf" srcId="{48E085EF-970E-4C07-A5A4-14C0B59A1574}" destId="{52909EC2-8E67-44A9-8A0D-482D388D7309}" srcOrd="5" destOrd="0" presId="urn:microsoft.com/office/officeart/2005/8/layout/matrix1"/>
    <dgm:cxn modelId="{396522D1-501C-47CD-891C-F430270AE3C7}" type="presParOf" srcId="{48E085EF-970E-4C07-A5A4-14C0B59A1574}" destId="{BA09DFF1-F12C-4391-A118-C151849F9DB4}" srcOrd="6" destOrd="0" presId="urn:microsoft.com/office/officeart/2005/8/layout/matrix1"/>
    <dgm:cxn modelId="{49342E33-6EA2-47E2-B384-BF88C3F45A99}" type="presParOf" srcId="{48E085EF-970E-4C07-A5A4-14C0B59A1574}" destId="{B2CA8522-D430-4797-AA40-DB3DE04CE614}" srcOrd="7" destOrd="0" presId="urn:microsoft.com/office/officeart/2005/8/layout/matrix1"/>
    <dgm:cxn modelId="{9A676990-EECF-4A70-97B9-6BDA510070A9}" type="presParOf" srcId="{189524B1-5100-4AD6-98AC-F4C305F61216}" destId="{35885F38-F2B3-4869-829D-9A12DC4137E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0F9978-EC3B-465C-A36A-3856F0279DCB}" type="doc">
      <dgm:prSet loTypeId="urn:microsoft.com/office/officeart/2005/8/layout/hProcess9" loCatId="process" qsTypeId="urn:microsoft.com/office/officeart/2005/8/quickstyle/simple1" qsCatId="simple" csTypeId="urn:microsoft.com/office/officeart/2005/8/colors/accent0_1" csCatId="mainScheme" phldr="1"/>
      <dgm:spPr/>
    </dgm:pt>
    <dgm:pt modelId="{E625667E-1B26-4802-AD09-0FF19B7CC068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правды о себе (ложь обозначает ваши границы не в том месте, где они находятся на самом деле).</a:t>
          </a:r>
          <a:endParaRPr lang="ru-RU" sz="16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09DCB5-A4DD-4E75-A96B-18E68955A9EB}" type="parTrans" cxnId="{C5654889-1FB7-4E6C-84DF-36FB6928108F}">
      <dgm:prSet/>
      <dgm:spPr/>
      <dgm:t>
        <a:bodyPr/>
        <a:lstStyle/>
        <a:p>
          <a:endParaRPr lang="ru-RU"/>
        </a:p>
      </dgm:t>
    </dgm:pt>
    <dgm:pt modelId="{49424A75-EFEE-4E70-A4B8-3AF5BD50F1AA}" type="sibTrans" cxnId="{C5654889-1FB7-4E6C-84DF-36FB6928108F}">
      <dgm:prSet/>
      <dgm:spPr/>
      <dgm:t>
        <a:bodyPr/>
        <a:lstStyle/>
        <a:p>
          <a:endParaRPr lang="ru-RU"/>
        </a:p>
      </dgm:t>
    </dgm:pt>
    <dgm:pt modelId="{9E113456-F8E6-42F6-9878-81D49BE923B9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последовательности (сказал – сделал).</a:t>
          </a:r>
          <a:endParaRPr lang="ru-RU" sz="1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5E2E93-017F-47DF-9CCE-A30E2E237148}" type="parTrans" cxnId="{88F6A5C4-134A-4A20-9EBC-77A57C98F266}">
      <dgm:prSet/>
      <dgm:spPr/>
      <dgm:t>
        <a:bodyPr/>
        <a:lstStyle/>
        <a:p>
          <a:endParaRPr lang="ru-RU"/>
        </a:p>
      </dgm:t>
    </dgm:pt>
    <dgm:pt modelId="{0B3046B4-8331-48D4-93EE-C3925A5FA576}" type="sibTrans" cxnId="{88F6A5C4-134A-4A20-9EBC-77A57C98F266}">
      <dgm:prSet/>
      <dgm:spPr/>
      <dgm:t>
        <a:bodyPr/>
        <a:lstStyle/>
        <a:p>
          <a:endParaRPr lang="ru-RU"/>
        </a:p>
      </dgm:t>
    </dgm:pt>
    <dgm:pt modelId="{BA9C38F7-0C7B-49DD-9B4D-13880C3B0CF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При помощи установления временных рамок общения </a:t>
          </a:r>
          <a:endParaRPr lang="ru-RU" sz="18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159FFA-CBCF-4678-AC05-1763FF97817E}" type="parTrans" cxnId="{90A2F13F-A761-4984-889F-9C1D607E0B2C}">
      <dgm:prSet/>
      <dgm:spPr/>
      <dgm:t>
        <a:bodyPr/>
        <a:lstStyle/>
        <a:p>
          <a:endParaRPr lang="ru-RU"/>
        </a:p>
      </dgm:t>
    </dgm:pt>
    <dgm:pt modelId="{C2D0DEA4-ED42-451D-81C0-5DD961B341F3}" type="sibTrans" cxnId="{90A2F13F-A761-4984-889F-9C1D607E0B2C}">
      <dgm:prSet/>
      <dgm:spPr/>
      <dgm:t>
        <a:bodyPr/>
        <a:lstStyle/>
        <a:p>
          <a:endParaRPr lang="ru-RU"/>
        </a:p>
      </dgm:t>
    </dgm:pt>
    <dgm:pt modelId="{CAC5586F-4336-42B8-AED7-CF3D111B0BE2}">
      <dgm:prSet custT="1"/>
      <dgm:spPr/>
      <dgm:t>
        <a:bodyPr/>
        <a:lstStyle/>
        <a:p>
          <a:r>
            <a:rPr lang="ru-RU" sz="1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При помощи речи выразить то что мы хотим, во что верим.</a:t>
          </a:r>
          <a:endParaRPr lang="ru-RU" sz="18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4F1BF1-EA1F-4086-8C4C-E74DF50B70F9}" type="parTrans" cxnId="{5BD48D48-A666-4F41-AD03-B462449FAB0F}">
      <dgm:prSet/>
      <dgm:spPr/>
      <dgm:t>
        <a:bodyPr/>
        <a:lstStyle/>
        <a:p>
          <a:endParaRPr lang="ru-RU"/>
        </a:p>
      </dgm:t>
    </dgm:pt>
    <dgm:pt modelId="{7E2EA345-8E0D-44AE-B794-3591B3F7A1FE}" type="sibTrans" cxnId="{5BD48D48-A666-4F41-AD03-B462449FAB0F}">
      <dgm:prSet/>
      <dgm:spPr/>
      <dgm:t>
        <a:bodyPr/>
        <a:lstStyle/>
        <a:p>
          <a:endParaRPr lang="ru-RU"/>
        </a:p>
      </dgm:t>
    </dgm:pt>
    <dgm:pt modelId="{54B63C81-C70B-46B0-8C1E-8ECACE0F0FD6}">
      <dgm:prSet custT="1"/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установления эмоциональной дистанции </a:t>
          </a:r>
          <a:endParaRPr lang="ru-RU" sz="1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ACD3DF-3E67-4353-A645-55BB3B069529}" type="parTrans" cxnId="{4EEAFB94-0425-4502-985A-B4D930565005}">
      <dgm:prSet/>
      <dgm:spPr/>
      <dgm:t>
        <a:bodyPr/>
        <a:lstStyle/>
        <a:p>
          <a:endParaRPr lang="ru-RU"/>
        </a:p>
      </dgm:t>
    </dgm:pt>
    <dgm:pt modelId="{D85A22CC-27B9-4CA2-AA4F-3E7D1F54ECA6}" type="sibTrans" cxnId="{4EEAFB94-0425-4502-985A-B4D930565005}">
      <dgm:prSet/>
      <dgm:spPr/>
      <dgm:t>
        <a:bodyPr/>
        <a:lstStyle/>
        <a:p>
          <a:endParaRPr lang="ru-RU"/>
        </a:p>
      </dgm:t>
    </dgm:pt>
    <dgm:pt modelId="{197953ED-7623-46B3-8903-DA702E747BB3}" type="pres">
      <dgm:prSet presAssocID="{530F9978-EC3B-465C-A36A-3856F0279DCB}" presName="CompostProcess" presStyleCnt="0">
        <dgm:presLayoutVars>
          <dgm:dir/>
          <dgm:resizeHandles val="exact"/>
        </dgm:presLayoutVars>
      </dgm:prSet>
      <dgm:spPr/>
    </dgm:pt>
    <dgm:pt modelId="{935B8CCD-3DD7-4738-8857-5FF553B476C1}" type="pres">
      <dgm:prSet presAssocID="{530F9978-EC3B-465C-A36A-3856F0279DCB}" presName="arrow" presStyleLbl="bgShp" presStyleIdx="0" presStyleCnt="1"/>
      <dgm:spPr>
        <a:solidFill>
          <a:schemeClr val="accent3">
            <a:lumMod val="40000"/>
            <a:lumOff val="60000"/>
          </a:schemeClr>
        </a:solidFill>
      </dgm:spPr>
    </dgm:pt>
    <dgm:pt modelId="{AD8833AA-D197-453F-B758-850461E15897}" type="pres">
      <dgm:prSet presAssocID="{530F9978-EC3B-465C-A36A-3856F0279DCB}" presName="linearProcess" presStyleCnt="0"/>
      <dgm:spPr/>
    </dgm:pt>
    <dgm:pt modelId="{973DE77A-7C5A-410B-8BA6-092DEB7E5FD6}" type="pres">
      <dgm:prSet presAssocID="{E625667E-1B26-4802-AD09-0FF19B7CC06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4DCB8-52C6-4D93-9490-D1F9FFFDC22A}" type="pres">
      <dgm:prSet presAssocID="{49424A75-EFEE-4E70-A4B8-3AF5BD50F1AA}" presName="sibTrans" presStyleCnt="0"/>
      <dgm:spPr/>
    </dgm:pt>
    <dgm:pt modelId="{C7B02AD0-62E7-486A-8CAD-419C5219C3DB}" type="pres">
      <dgm:prSet presAssocID="{CAC5586F-4336-42B8-AED7-CF3D111B0BE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FDE6D-9116-4360-9375-47B21DBC3CF5}" type="pres">
      <dgm:prSet presAssocID="{7E2EA345-8E0D-44AE-B794-3591B3F7A1FE}" presName="sibTrans" presStyleCnt="0"/>
      <dgm:spPr/>
    </dgm:pt>
    <dgm:pt modelId="{48A8340F-520C-4E96-B164-C34E15205E80}" type="pres">
      <dgm:prSet presAssocID="{9E113456-F8E6-42F6-9878-81D49BE923B9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58088-D951-441E-A35B-3A11EAF86919}" type="pres">
      <dgm:prSet presAssocID="{0B3046B4-8331-48D4-93EE-C3925A5FA576}" presName="sibTrans" presStyleCnt="0"/>
      <dgm:spPr/>
    </dgm:pt>
    <dgm:pt modelId="{9DF18A20-B7AA-4E65-AE65-732442D1677F}" type="pres">
      <dgm:prSet presAssocID="{BA9C38F7-0C7B-49DD-9B4D-13880C3B0CF4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1A3BF-3124-4A32-887E-76909C9C6E76}" type="pres">
      <dgm:prSet presAssocID="{C2D0DEA4-ED42-451D-81C0-5DD961B341F3}" presName="sibTrans" presStyleCnt="0"/>
      <dgm:spPr/>
    </dgm:pt>
    <dgm:pt modelId="{F9D1ED50-FCA9-48E7-A5F4-7481F49B91F9}" type="pres">
      <dgm:prSet presAssocID="{54B63C81-C70B-46B0-8C1E-8ECACE0F0FD6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EAFB94-0425-4502-985A-B4D930565005}" srcId="{530F9978-EC3B-465C-A36A-3856F0279DCB}" destId="{54B63C81-C70B-46B0-8C1E-8ECACE0F0FD6}" srcOrd="4" destOrd="0" parTransId="{EEACD3DF-3E67-4353-A645-55BB3B069529}" sibTransId="{D85A22CC-27B9-4CA2-AA4F-3E7D1F54ECA6}"/>
    <dgm:cxn modelId="{0CAE36A1-250D-4731-BD0F-33279C54267A}" type="presOf" srcId="{E625667E-1B26-4802-AD09-0FF19B7CC068}" destId="{973DE77A-7C5A-410B-8BA6-092DEB7E5FD6}" srcOrd="0" destOrd="0" presId="urn:microsoft.com/office/officeart/2005/8/layout/hProcess9"/>
    <dgm:cxn modelId="{0D3D2B56-F377-4591-9DCC-C9B734EB94E6}" type="presOf" srcId="{530F9978-EC3B-465C-A36A-3856F0279DCB}" destId="{197953ED-7623-46B3-8903-DA702E747BB3}" srcOrd="0" destOrd="0" presId="urn:microsoft.com/office/officeart/2005/8/layout/hProcess9"/>
    <dgm:cxn modelId="{9780026D-7434-410F-B4DD-C422D1B6AAEB}" type="presOf" srcId="{9E113456-F8E6-42F6-9878-81D49BE923B9}" destId="{48A8340F-520C-4E96-B164-C34E15205E80}" srcOrd="0" destOrd="0" presId="urn:microsoft.com/office/officeart/2005/8/layout/hProcess9"/>
    <dgm:cxn modelId="{88F6A5C4-134A-4A20-9EBC-77A57C98F266}" srcId="{530F9978-EC3B-465C-A36A-3856F0279DCB}" destId="{9E113456-F8E6-42F6-9878-81D49BE923B9}" srcOrd="2" destOrd="0" parTransId="{BB5E2E93-017F-47DF-9CCE-A30E2E237148}" sibTransId="{0B3046B4-8331-48D4-93EE-C3925A5FA576}"/>
    <dgm:cxn modelId="{90A2F13F-A761-4984-889F-9C1D607E0B2C}" srcId="{530F9978-EC3B-465C-A36A-3856F0279DCB}" destId="{BA9C38F7-0C7B-49DD-9B4D-13880C3B0CF4}" srcOrd="3" destOrd="0" parTransId="{7B159FFA-CBCF-4678-AC05-1763FF97817E}" sibTransId="{C2D0DEA4-ED42-451D-81C0-5DD961B341F3}"/>
    <dgm:cxn modelId="{C5654889-1FB7-4E6C-84DF-36FB6928108F}" srcId="{530F9978-EC3B-465C-A36A-3856F0279DCB}" destId="{E625667E-1B26-4802-AD09-0FF19B7CC068}" srcOrd="0" destOrd="0" parTransId="{4B09DCB5-A4DD-4E75-A96B-18E68955A9EB}" sibTransId="{49424A75-EFEE-4E70-A4B8-3AF5BD50F1AA}"/>
    <dgm:cxn modelId="{45EBBD12-E8B3-4667-97D3-15EBCF9534EC}" type="presOf" srcId="{CAC5586F-4336-42B8-AED7-CF3D111B0BE2}" destId="{C7B02AD0-62E7-486A-8CAD-419C5219C3DB}" srcOrd="0" destOrd="0" presId="urn:microsoft.com/office/officeart/2005/8/layout/hProcess9"/>
    <dgm:cxn modelId="{3D4232E1-721F-473F-AE48-B548ADA3A99C}" type="presOf" srcId="{BA9C38F7-0C7B-49DD-9B4D-13880C3B0CF4}" destId="{9DF18A20-B7AA-4E65-AE65-732442D1677F}" srcOrd="0" destOrd="0" presId="urn:microsoft.com/office/officeart/2005/8/layout/hProcess9"/>
    <dgm:cxn modelId="{1B949B64-961B-41D9-BFA1-00C66BE7EB31}" type="presOf" srcId="{54B63C81-C70B-46B0-8C1E-8ECACE0F0FD6}" destId="{F9D1ED50-FCA9-48E7-A5F4-7481F49B91F9}" srcOrd="0" destOrd="0" presId="urn:microsoft.com/office/officeart/2005/8/layout/hProcess9"/>
    <dgm:cxn modelId="{5BD48D48-A666-4F41-AD03-B462449FAB0F}" srcId="{530F9978-EC3B-465C-A36A-3856F0279DCB}" destId="{CAC5586F-4336-42B8-AED7-CF3D111B0BE2}" srcOrd="1" destOrd="0" parTransId="{354F1BF1-EA1F-4086-8C4C-E74DF50B70F9}" sibTransId="{7E2EA345-8E0D-44AE-B794-3591B3F7A1FE}"/>
    <dgm:cxn modelId="{9A0FFB1E-8C28-410A-8778-C88BA4BA5BCF}" type="presParOf" srcId="{197953ED-7623-46B3-8903-DA702E747BB3}" destId="{935B8CCD-3DD7-4738-8857-5FF553B476C1}" srcOrd="0" destOrd="0" presId="urn:microsoft.com/office/officeart/2005/8/layout/hProcess9"/>
    <dgm:cxn modelId="{D10FFD69-49FC-40F2-BF8F-B4ECE30269AD}" type="presParOf" srcId="{197953ED-7623-46B3-8903-DA702E747BB3}" destId="{AD8833AA-D197-453F-B758-850461E15897}" srcOrd="1" destOrd="0" presId="urn:microsoft.com/office/officeart/2005/8/layout/hProcess9"/>
    <dgm:cxn modelId="{29E411A4-B30C-4D9B-A137-C2DCC1EB2886}" type="presParOf" srcId="{AD8833AA-D197-453F-B758-850461E15897}" destId="{973DE77A-7C5A-410B-8BA6-092DEB7E5FD6}" srcOrd="0" destOrd="0" presId="urn:microsoft.com/office/officeart/2005/8/layout/hProcess9"/>
    <dgm:cxn modelId="{5CFD6F6B-F5ED-41A5-9003-49BD051BEAFF}" type="presParOf" srcId="{AD8833AA-D197-453F-B758-850461E15897}" destId="{1E24DCB8-52C6-4D93-9490-D1F9FFFDC22A}" srcOrd="1" destOrd="0" presId="urn:microsoft.com/office/officeart/2005/8/layout/hProcess9"/>
    <dgm:cxn modelId="{571D6FF3-1EDE-4A7C-88F2-62E8915F0752}" type="presParOf" srcId="{AD8833AA-D197-453F-B758-850461E15897}" destId="{C7B02AD0-62E7-486A-8CAD-419C5219C3DB}" srcOrd="2" destOrd="0" presId="urn:microsoft.com/office/officeart/2005/8/layout/hProcess9"/>
    <dgm:cxn modelId="{9ECB9FD9-A089-4E18-8BA1-7968670896B8}" type="presParOf" srcId="{AD8833AA-D197-453F-B758-850461E15897}" destId="{086FDE6D-9116-4360-9375-47B21DBC3CF5}" srcOrd="3" destOrd="0" presId="urn:microsoft.com/office/officeart/2005/8/layout/hProcess9"/>
    <dgm:cxn modelId="{70417E30-D5EF-4D2A-B4DF-45EBAD6D3230}" type="presParOf" srcId="{AD8833AA-D197-453F-B758-850461E15897}" destId="{48A8340F-520C-4E96-B164-C34E15205E80}" srcOrd="4" destOrd="0" presId="urn:microsoft.com/office/officeart/2005/8/layout/hProcess9"/>
    <dgm:cxn modelId="{6833DB19-3CBC-4F85-BFC3-F41DD3D49ECC}" type="presParOf" srcId="{AD8833AA-D197-453F-B758-850461E15897}" destId="{65558088-D951-441E-A35B-3A11EAF86919}" srcOrd="5" destOrd="0" presId="urn:microsoft.com/office/officeart/2005/8/layout/hProcess9"/>
    <dgm:cxn modelId="{B80242A0-ECC7-4136-B136-56AC577FF744}" type="presParOf" srcId="{AD8833AA-D197-453F-B758-850461E15897}" destId="{9DF18A20-B7AA-4E65-AE65-732442D1677F}" srcOrd="6" destOrd="0" presId="urn:microsoft.com/office/officeart/2005/8/layout/hProcess9"/>
    <dgm:cxn modelId="{B5431B59-8DC2-4CE2-A687-3DE84CCA42B1}" type="presParOf" srcId="{AD8833AA-D197-453F-B758-850461E15897}" destId="{A501A3BF-3124-4A32-887E-76909C9C6E76}" srcOrd="7" destOrd="0" presId="urn:microsoft.com/office/officeart/2005/8/layout/hProcess9"/>
    <dgm:cxn modelId="{0C7C03BD-C062-4061-B9E4-9B4EDB856C94}" type="presParOf" srcId="{AD8833AA-D197-453F-B758-850461E15897}" destId="{F9D1ED50-FCA9-48E7-A5F4-7481F49B91F9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7C053D-0490-4585-9CDE-C136C5A684CF}">
      <dsp:nvSpPr>
        <dsp:cNvPr id="0" name=""/>
        <dsp:cNvSpPr/>
      </dsp:nvSpPr>
      <dsp:spPr>
        <a:xfrm>
          <a:off x="2634347" y="674387"/>
          <a:ext cx="4703490" cy="4703490"/>
        </a:xfrm>
        <a:prstGeom prst="blockArc">
          <a:avLst>
            <a:gd name="adj1" fmla="val 10776884"/>
            <a:gd name="adj2" fmla="val 1635653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6DA9A-F77B-46D0-8C41-9545CE12CA7E}">
      <dsp:nvSpPr>
        <dsp:cNvPr id="0" name=""/>
        <dsp:cNvSpPr/>
      </dsp:nvSpPr>
      <dsp:spPr>
        <a:xfrm>
          <a:off x="2634374" y="679147"/>
          <a:ext cx="4703490" cy="4703490"/>
        </a:xfrm>
        <a:prstGeom prst="blockArc">
          <a:avLst>
            <a:gd name="adj1" fmla="val 5243510"/>
            <a:gd name="adj2" fmla="val 10784008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DB4FB-D2E5-4AC9-8D40-A5AB569A3BB0}">
      <dsp:nvSpPr>
        <dsp:cNvPr id="0" name=""/>
        <dsp:cNvSpPr/>
      </dsp:nvSpPr>
      <dsp:spPr>
        <a:xfrm>
          <a:off x="2738910" y="676768"/>
          <a:ext cx="4703490" cy="4703490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5C3F8-63F2-4BB6-8C55-DAC3130E7576}">
      <dsp:nvSpPr>
        <dsp:cNvPr id="0" name=""/>
        <dsp:cNvSpPr/>
      </dsp:nvSpPr>
      <dsp:spPr>
        <a:xfrm>
          <a:off x="2738910" y="676768"/>
          <a:ext cx="4703490" cy="4703490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05FB8-9BD8-42DC-9CDD-6C0356E3E41A}">
      <dsp:nvSpPr>
        <dsp:cNvPr id="0" name=""/>
        <dsp:cNvSpPr/>
      </dsp:nvSpPr>
      <dsp:spPr>
        <a:xfrm>
          <a:off x="3684993" y="1697488"/>
          <a:ext cx="2811323" cy="2662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Типы границ личности</a:t>
          </a:r>
          <a:endParaRPr lang="ru-RU" sz="3700" kern="1200" dirty="0">
            <a:ln>
              <a:solidFill>
                <a:schemeClr val="accent4">
                  <a:lumMod val="40000"/>
                  <a:lumOff val="60000"/>
                </a:schemeClr>
              </a:solidFill>
            </a:ln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84993" y="1697488"/>
        <a:ext cx="2811323" cy="2662050"/>
      </dsp:txXfrm>
    </dsp:sp>
    <dsp:sp modelId="{96BFE676-F627-42A7-BF79-9FB79179445A}">
      <dsp:nvSpPr>
        <dsp:cNvPr id="0" name=""/>
        <dsp:cNvSpPr/>
      </dsp:nvSpPr>
      <dsp:spPr>
        <a:xfrm>
          <a:off x="4158066" y="-169587"/>
          <a:ext cx="1865177" cy="1801761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Мягкие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сливаются с другими)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58066" y="-169587"/>
        <a:ext cx="1865177" cy="1801761"/>
      </dsp:txXfrm>
    </dsp:sp>
    <dsp:sp modelId="{FA3D9B8E-990F-4786-B406-7706B272EE50}">
      <dsp:nvSpPr>
        <dsp:cNvPr id="0" name=""/>
        <dsp:cNvSpPr/>
      </dsp:nvSpPr>
      <dsp:spPr>
        <a:xfrm>
          <a:off x="6486457" y="2110873"/>
          <a:ext cx="1802837" cy="1835279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Жесткие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(нет гибкости)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86457" y="2110873"/>
        <a:ext cx="1802837" cy="1835279"/>
      </dsp:txXfrm>
    </dsp:sp>
    <dsp:sp modelId="{264F875A-AEAD-48A8-9A0B-2A93CCCCDD84}">
      <dsp:nvSpPr>
        <dsp:cNvPr id="0" name=""/>
        <dsp:cNvSpPr/>
      </dsp:nvSpPr>
      <dsp:spPr>
        <a:xfrm>
          <a:off x="4036423" y="4371229"/>
          <a:ext cx="2108464" cy="1909009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Гибкие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(умение меняться в зависимости от ситуации)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36423" y="4371229"/>
        <a:ext cx="2108464" cy="1909009"/>
      </dsp:txXfrm>
    </dsp:sp>
    <dsp:sp modelId="{0DB0C98D-C0ED-4807-982A-0597C715E578}">
      <dsp:nvSpPr>
        <dsp:cNvPr id="0" name=""/>
        <dsp:cNvSpPr/>
      </dsp:nvSpPr>
      <dsp:spPr>
        <a:xfrm>
          <a:off x="1654343" y="2071694"/>
          <a:ext cx="2069161" cy="1939770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Губчатые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(впитывают чужое, не уверены в себе</a:t>
          </a:r>
          <a:r>
            <a:rPr lang="ru-RU" sz="1800" kern="1200" dirty="0" smtClean="0"/>
            <a:t>)</a:t>
          </a:r>
          <a:endParaRPr lang="ru-RU" sz="1800" kern="1200" dirty="0"/>
        </a:p>
      </dsp:txBody>
      <dsp:txXfrm>
        <a:off x="1654343" y="2071694"/>
        <a:ext cx="2069161" cy="1939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DEB191-4DCB-4309-8757-2259DED09E94}">
      <dsp:nvSpPr>
        <dsp:cNvPr id="0" name=""/>
        <dsp:cNvSpPr/>
      </dsp:nvSpPr>
      <dsp:spPr>
        <a:xfrm rot="16200000">
          <a:off x="845820" y="-832768"/>
          <a:ext cx="3056708" cy="4748348"/>
        </a:xfrm>
        <a:prstGeom prst="round1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Обвиняют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человека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 своих проблемах </a:t>
          </a:r>
          <a:endParaRPr lang="ru-RU" sz="32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0" y="13052"/>
        <a:ext cx="4748348" cy="2292531"/>
      </dsp:txXfrm>
    </dsp:sp>
    <dsp:sp modelId="{C75FB92D-8477-431C-A61F-3BC476BC2BA5}">
      <dsp:nvSpPr>
        <dsp:cNvPr id="0" name=""/>
        <dsp:cNvSpPr/>
      </dsp:nvSpPr>
      <dsp:spPr>
        <a:xfrm>
          <a:off x="4748348" y="0"/>
          <a:ext cx="4748348" cy="3056708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     </a:t>
          </a:r>
          <a:r>
            <a:rPr lang="ru-RU" sz="3200" b="1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Дают установки,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     какие события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         как  расценивать</a:t>
          </a:r>
          <a:endParaRPr lang="ru-RU" sz="3200" b="1" kern="12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48348" y="0"/>
        <a:ext cx="4748348" cy="2292531"/>
      </dsp:txXfrm>
    </dsp:sp>
    <dsp:sp modelId="{B82C73E1-BA83-4D67-A8CD-7CAE694E7C47}">
      <dsp:nvSpPr>
        <dsp:cNvPr id="0" name=""/>
        <dsp:cNvSpPr/>
      </dsp:nvSpPr>
      <dsp:spPr>
        <a:xfrm rot="10800000">
          <a:off x="0" y="3056708"/>
          <a:ext cx="4748348" cy="3056708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Дают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непрошенные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советы о том,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каким следует быть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32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3820884"/>
        <a:ext cx="4748348" cy="2292531"/>
      </dsp:txXfrm>
    </dsp:sp>
    <dsp:sp modelId="{BA09DFF1-F12C-4391-A118-C151849F9DB4}">
      <dsp:nvSpPr>
        <dsp:cNvPr id="0" name=""/>
        <dsp:cNvSpPr/>
      </dsp:nvSpPr>
      <dsp:spPr>
        <a:xfrm rot="5400000">
          <a:off x="5538518" y="2184752"/>
          <a:ext cx="3056708" cy="4748348"/>
        </a:xfrm>
        <a:prstGeom prst="round1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Контролируют поведение  других</a:t>
          </a:r>
          <a:endParaRPr lang="ru-RU" sz="32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4692698" y="3794749"/>
        <a:ext cx="4748348" cy="2292531"/>
      </dsp:txXfrm>
    </dsp:sp>
    <dsp:sp modelId="{35885F38-F2B3-4869-829D-9A12DC4137EC}">
      <dsp:nvSpPr>
        <dsp:cNvPr id="0" name=""/>
        <dsp:cNvSpPr/>
      </dsp:nvSpPr>
      <dsp:spPr>
        <a:xfrm rot="20392071">
          <a:off x="3534129" y="1903587"/>
          <a:ext cx="2698182" cy="2489092"/>
        </a:xfrm>
        <a:prstGeom prst="round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Как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нарушаются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наши границы?</a:t>
          </a:r>
          <a:r>
            <a:rPr lang="ru-RU" sz="2800" i="1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2800" i="1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</a:br>
          <a:endParaRPr lang="ru-RU" sz="2800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3655636" y="2025094"/>
        <a:ext cx="2455168" cy="22460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B8CCD-3DD7-4738-8857-5FF553B476C1}">
      <dsp:nvSpPr>
        <dsp:cNvPr id="0" name=""/>
        <dsp:cNvSpPr/>
      </dsp:nvSpPr>
      <dsp:spPr>
        <a:xfrm>
          <a:off x="789503" y="0"/>
          <a:ext cx="8947706" cy="5216525"/>
        </a:xfrm>
        <a:prstGeom prst="rightArrow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DE77A-7C5A-410B-8BA6-092DEB7E5FD6}">
      <dsp:nvSpPr>
        <dsp:cNvPr id="0" name=""/>
        <dsp:cNvSpPr/>
      </dsp:nvSpPr>
      <dsp:spPr>
        <a:xfrm>
          <a:off x="3083" y="1564957"/>
          <a:ext cx="1856566" cy="20866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правды о себе (ложь обозначает ваши границы не в том месте, где они находятся на самом деле).</a:t>
          </a:r>
          <a:endParaRPr lang="ru-RU" sz="16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3713" y="1655587"/>
        <a:ext cx="1675306" cy="1905350"/>
      </dsp:txXfrm>
    </dsp:sp>
    <dsp:sp modelId="{C7B02AD0-62E7-486A-8CAD-419C5219C3DB}">
      <dsp:nvSpPr>
        <dsp:cNvPr id="0" name=""/>
        <dsp:cNvSpPr/>
      </dsp:nvSpPr>
      <dsp:spPr>
        <a:xfrm>
          <a:off x="2169078" y="1564957"/>
          <a:ext cx="1856566" cy="20866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При помощи речи выразить то что мы хотим, во что верим.</a:t>
          </a:r>
          <a:endParaRPr lang="ru-RU" sz="1800" kern="12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59708" y="1655587"/>
        <a:ext cx="1675306" cy="1905350"/>
      </dsp:txXfrm>
    </dsp:sp>
    <dsp:sp modelId="{48A8340F-520C-4E96-B164-C34E15205E80}">
      <dsp:nvSpPr>
        <dsp:cNvPr id="0" name=""/>
        <dsp:cNvSpPr/>
      </dsp:nvSpPr>
      <dsp:spPr>
        <a:xfrm>
          <a:off x="4335073" y="1564957"/>
          <a:ext cx="1856566" cy="20866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последовательности (сказал – сделал).</a:t>
          </a:r>
          <a:endParaRPr lang="ru-RU" sz="1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25703" y="1655587"/>
        <a:ext cx="1675306" cy="1905350"/>
      </dsp:txXfrm>
    </dsp:sp>
    <dsp:sp modelId="{9DF18A20-B7AA-4E65-AE65-732442D1677F}">
      <dsp:nvSpPr>
        <dsp:cNvPr id="0" name=""/>
        <dsp:cNvSpPr/>
      </dsp:nvSpPr>
      <dsp:spPr>
        <a:xfrm>
          <a:off x="6501067" y="1564957"/>
          <a:ext cx="1856566" cy="20866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При помощи установления временных рамок общения </a:t>
          </a:r>
          <a:endParaRPr lang="ru-RU" sz="1800" kern="12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91697" y="1655587"/>
        <a:ext cx="1675306" cy="1905350"/>
      </dsp:txXfrm>
    </dsp:sp>
    <dsp:sp modelId="{F9D1ED50-FCA9-48E7-A5F4-7481F49B91F9}">
      <dsp:nvSpPr>
        <dsp:cNvPr id="0" name=""/>
        <dsp:cNvSpPr/>
      </dsp:nvSpPr>
      <dsp:spPr>
        <a:xfrm>
          <a:off x="8667062" y="1564957"/>
          <a:ext cx="1856566" cy="20866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При помощи установления эмоциональной дистанции </a:t>
          </a:r>
          <a:endParaRPr lang="ru-RU" sz="1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57692" y="1655587"/>
        <a:ext cx="1675306" cy="1905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F4500-84B4-4B7A-AAA4-6E7D4C341635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B6AF2-1F88-4603-8D22-488EB0B0B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72281" y="786949"/>
            <a:ext cx="9882383" cy="697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Границы</a:t>
            </a:r>
          </a:p>
          <a:p>
            <a:pPr algn="ctr">
              <a:lnSpc>
                <a:spcPct val="150000"/>
              </a:lnSpc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</a:p>
          <a:p>
            <a:pPr algn="ctr">
              <a:lnSpc>
                <a:spcPct val="150000"/>
              </a:lnSpc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</a:p>
          <a:p>
            <a:pPr algn="ctr">
              <a:lnSpc>
                <a:spcPct val="150000"/>
              </a:lnSpc>
            </a:pPr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Педагог-психолог: Чернова А.Ю.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81496" y="444138"/>
            <a:ext cx="8948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№22 </a:t>
            </a:r>
            <a:r>
              <a:rPr lang="ru-RU" b="1" dirty="0" err="1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СП-д</a:t>
            </a:r>
            <a:r>
              <a:rPr lang="ru-RU" b="1" dirty="0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№28 «Елочка» </a:t>
            </a:r>
          </a:p>
          <a:p>
            <a:pPr algn="ctr"/>
            <a:r>
              <a:rPr lang="ru-RU" b="1" dirty="0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г.о. Чапаевск Самарской области</a:t>
            </a:r>
          </a:p>
          <a:p>
            <a:pPr algn="ctr"/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0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8194"/>
            <a:ext cx="10228217" cy="64530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границы личности?</a:t>
            </a:r>
          </a:p>
          <a:p>
            <a:pPr algn="ctr">
              <a:buNone/>
            </a:pP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Граница есть у всего на свете. По своей сути она представляет реальную или некую воображаемую линию, которая отделяет одно от другого. Именно благодаря этой линии мы понимаем, что там, за "чертой", начинается что-то другое.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Границы есть и у каждого человека, у каждой личности. С точки зрения психологии, личностные границы — это, прежде всего, понимание собственного «я» как отдельного от других, понимание себя и своего личного пространства. Понимание, что там, за этим личным пространством, это уже не я, это не моё, другое.   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Личностные границы – это не только персональное пространство человека, но и контакт с внешним миром. Именно на границе контакта и происходит наше взаимодействие с окружающим миром и другими людьми.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8618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чем смысл границ личности?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C00000"/>
                </a:solidFill>
              </a:rPr>
              <a:t/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8617" y="1254035"/>
            <a:ext cx="9588137" cy="544721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Человек себя в мире чувствует комфортно, когда границы нормальные и здоровые. Он легко общается, вступает в отношения, поддерживает их и разрывает, переезжает с места на место, находит новую работу… и еще много всяких комфортных действий в жизни.</a:t>
            </a:r>
          </a:p>
          <a:p>
            <a:pPr algn="just"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Здоровые границы гибкие. Человек легко определяет, на каком уровне ему удобно и приятно общаться и хочет ли он этого общения. Он может сблизиться с людьми, а потом отдалиться, если почувствует, что в отношениях что-то не так.</a:t>
            </a:r>
          </a:p>
          <a:p>
            <a:pPr algn="just"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9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72046" y="274320"/>
          <a:ext cx="10048149" cy="6110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450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946365" y="365761"/>
          <a:ext cx="9496697" cy="6113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6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52206" y="213131"/>
            <a:ext cx="72629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Признаки нарушения (слабости) границ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580602" y="807675"/>
          <a:ext cx="10371912" cy="5812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5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5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756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трудом в своей личности определяют то, что принадлежит им, а что другим.</a:t>
                      </a:r>
                      <a:endParaRPr lang="ru-RU" sz="1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Вкладывают в отношения больше, чем получают от них.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04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Опасаются показать свое истинное я, стараются быть такими, какими их хотят видеть.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могут дать отпор другим людям, которые могут пользоваться их вещами или деньгами.</a:t>
                      </a:r>
                    </a:p>
                    <a:p>
                      <a:pPr algn="just"/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296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трудом говорят другим «нет».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Застенчивы.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04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Полагают, что их счастье и другие чувства зависит от других.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 трудно высказать свое мнение или открыть свои мысли.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30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Доверяют другим потому, что другие лучше знают и мнение других важнее.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Чувствительны к критике.</a:t>
                      </a:r>
                    </a:p>
                    <a:p>
                      <a:pPr algn="just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04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Занимаются делами и проблемами других, а не своими. Время на других уходит больше, чем на себя.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Чувствуют себя опустошенными, завидуют другим.</a:t>
                      </a:r>
                    </a:p>
                    <a:p>
                      <a:pPr algn="just"/>
                      <a:endParaRPr lang="ru-RU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704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Продолжают отношения с людьми, которые обращаются с ними плохо или которых они не любят.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Часто испытывают гнев.</a:t>
                      </a:r>
                    </a:p>
                    <a:p>
                      <a:pPr algn="just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704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 трудно просить о чем-то, в чем они нуждаются.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могут определить свои истинные желания.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7" y="274638"/>
            <a:ext cx="10278727" cy="417693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мы можем проявить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свои границы перед другими людьми: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</p:nvPr>
        </p:nvGraphicFramePr>
        <p:xfrm>
          <a:off x="1384300" y="1031875"/>
          <a:ext cx="10526713" cy="521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9109" y="483325"/>
            <a:ext cx="8911687" cy="23010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1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1102</TotalTime>
  <Words>562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 В чем смысл границ личности?  </vt:lpstr>
      <vt:lpstr>Презентация PowerPoint</vt:lpstr>
      <vt:lpstr>Презентация PowerPoint</vt:lpstr>
      <vt:lpstr>Презентация PowerPoint</vt:lpstr>
      <vt:lpstr>Как мы можем проявить  свои границы перед другими людьми:</vt:lpstr>
      <vt:lpstr> СПАСИБО  ЗА 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Windows User</cp:lastModifiedBy>
  <cp:revision>108</cp:revision>
  <dcterms:created xsi:type="dcterms:W3CDTF">2015-03-16T11:45:17Z</dcterms:created>
  <dcterms:modified xsi:type="dcterms:W3CDTF">2022-02-19T19:12:11Z</dcterms:modified>
</cp:coreProperties>
</file>