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67" r:id="rId14"/>
    <p:sldId id="268" r:id="rId15"/>
    <p:sldId id="270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E803-E5A5-4177-8C50-CFBF4387FEE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E14279E-11D9-42D1-BEB9-89C1C492D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E803-E5A5-4177-8C50-CFBF4387FEE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4279E-11D9-42D1-BEB9-89C1C492D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E803-E5A5-4177-8C50-CFBF4387FEE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4279E-11D9-42D1-BEB9-89C1C492D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E803-E5A5-4177-8C50-CFBF4387FEE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E14279E-11D9-42D1-BEB9-89C1C492D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E803-E5A5-4177-8C50-CFBF4387FEE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4279E-11D9-42D1-BEB9-89C1C492D8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E803-E5A5-4177-8C50-CFBF4387FEE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4279E-11D9-42D1-BEB9-89C1C492D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E803-E5A5-4177-8C50-CFBF4387FEE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E14279E-11D9-42D1-BEB9-89C1C492D8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E803-E5A5-4177-8C50-CFBF4387FEE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4279E-11D9-42D1-BEB9-89C1C492D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E803-E5A5-4177-8C50-CFBF4387FEE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4279E-11D9-42D1-BEB9-89C1C492D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E803-E5A5-4177-8C50-CFBF4387FEE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4279E-11D9-42D1-BEB9-89C1C492D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E803-E5A5-4177-8C50-CFBF4387FEE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4279E-11D9-42D1-BEB9-89C1C492D8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4B9E803-E5A5-4177-8C50-CFBF4387FEE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E14279E-11D9-42D1-BEB9-89C1C492D8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196752"/>
            <a:ext cx="8458200" cy="4879035"/>
          </a:xfrm>
        </p:spPr>
        <p:txBody>
          <a:bodyPr>
            <a:normAutofit/>
          </a:bodyPr>
          <a:lstStyle/>
          <a:p>
            <a:pPr algn="ctr"/>
            <a:r>
              <a:rPr lang="ru-RU" sz="3100" dirty="0"/>
              <a:t>Индивидуальная программа профессионального развития</a:t>
            </a:r>
            <a:br>
              <a:rPr lang="ru-RU" sz="3100" dirty="0"/>
            </a:br>
            <a:r>
              <a:rPr lang="ru-RU" sz="3100" dirty="0"/>
              <a:t> воспитателя </a:t>
            </a:r>
            <a:r>
              <a:rPr lang="ru-RU" sz="3100" dirty="0" err="1"/>
              <a:t>Гильмановой</a:t>
            </a:r>
            <a:r>
              <a:rPr lang="ru-RU" sz="3100" dirty="0"/>
              <a:t> Э.Н. на тему:</a:t>
            </a:r>
            <a:br>
              <a:rPr lang="ru-RU" sz="3100" dirty="0"/>
            </a:br>
            <a:r>
              <a:rPr lang="ru-RU" sz="3100" dirty="0"/>
              <a:t>«Использование схем и моделей для развития речи детей</a:t>
            </a:r>
            <a:br>
              <a:rPr lang="ru-RU" sz="3100" dirty="0"/>
            </a:br>
            <a:r>
              <a:rPr lang="ru-RU" sz="3100" dirty="0"/>
              <a:t> старшего дошкольного возраста»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2063080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pPr algn="ctr"/>
            <a:r>
              <a:rPr lang="ru-RU" sz="2000" dirty="0" smtClean="0"/>
              <a:t>МДОУ «Д/с «</a:t>
            </a:r>
            <a:r>
              <a:rPr lang="ru-RU" sz="2000" dirty="0" err="1" smtClean="0"/>
              <a:t>Миляш</a:t>
            </a:r>
            <a:r>
              <a:rPr lang="ru-RU" sz="2000" dirty="0" smtClean="0"/>
              <a:t>» </a:t>
            </a:r>
            <a:r>
              <a:rPr lang="ru-RU" sz="2000" dirty="0" err="1" smtClean="0"/>
              <a:t>с</a:t>
            </a:r>
            <a:r>
              <a:rPr lang="ru-RU" sz="2000" dirty="0" smtClean="0"/>
              <a:t>. Кунашак</a:t>
            </a:r>
          </a:p>
          <a:p>
            <a:pPr algn="ctr"/>
            <a:r>
              <a:rPr lang="ru-RU" sz="2000" dirty="0" smtClean="0"/>
              <a:t>2021 г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Составление рассказа «Космос»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8650" y="1600200"/>
            <a:ext cx="35433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48250" y="1600200"/>
            <a:ext cx="35433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Работа с </a:t>
            </a:r>
            <a:r>
              <a:rPr lang="ru-RU" dirty="0" smtClean="0"/>
              <a:t>родителями: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Консультации для родителей на тему: «Использование мнемотехники в развитии речи детей</a:t>
            </a:r>
            <a:r>
              <a:rPr lang="ru-RU" dirty="0" smtClean="0"/>
              <a:t>»</a:t>
            </a:r>
          </a:p>
          <a:p>
            <a:r>
              <a:rPr lang="ru-RU" dirty="0"/>
              <a:t>Консультация для родителей «Стихотворения. Учим стихи с помощью мнемотехники</a:t>
            </a:r>
            <a:r>
              <a:rPr lang="ru-RU" dirty="0" smtClean="0"/>
              <a:t>»</a:t>
            </a:r>
          </a:p>
          <a:p>
            <a:r>
              <a:rPr lang="ru-RU" dirty="0"/>
              <a:t>Консультация для родителей «Пересказ. Учим детей пересказу русских народных сказок с помощью мнемотехники</a:t>
            </a:r>
            <a:r>
              <a:rPr lang="ru-RU" dirty="0" smtClean="0"/>
              <a:t>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Использование мнемотехники в развитии речи детей</a:t>
            </a:r>
            <a:endParaRPr lang="ru-RU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30892" y="1554163"/>
            <a:ext cx="603461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Конкурс  с родителями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/>
              <a:t>Книга </a:t>
            </a:r>
            <a:r>
              <a:rPr lang="ru-RU" dirty="0" smtClean="0"/>
              <a:t>сказок </a:t>
            </a:r>
            <a:r>
              <a:rPr lang="ru-RU" dirty="0"/>
              <a:t>своими руками»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8650" y="1600200"/>
            <a:ext cx="35433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48250" y="1600200"/>
            <a:ext cx="35433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Конкурс  с родителями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/>
              <a:t>Книга </a:t>
            </a:r>
            <a:r>
              <a:rPr lang="ru-RU" dirty="0" smtClean="0"/>
              <a:t>сказок </a:t>
            </a:r>
            <a:r>
              <a:rPr lang="ru-RU" dirty="0"/>
              <a:t>своими руками»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8650" y="1600200"/>
            <a:ext cx="35433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48250" y="1600200"/>
            <a:ext cx="35433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Конкурс  с родителями </a:t>
            </a:r>
            <a:br>
              <a:rPr lang="ru-RU" dirty="0" smtClean="0"/>
            </a:br>
            <a:r>
              <a:rPr lang="ru-RU" dirty="0" smtClean="0"/>
              <a:t>«Книга сказок своими руками»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04800" y="2390775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648200" y="2333625"/>
            <a:ext cx="43434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/>
              <a:t>Актуальность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         Актуальность </a:t>
            </a:r>
            <a:r>
              <a:rPr lang="ru-RU" dirty="0"/>
              <a:t>изучения проблемы развития связной речи обусловлена тем, что в деятельности людей нет такой области, где не употреблялась бы речь, она нужна везде, и особенно, на этапе обучения. От качества речи зависит успешность обучения. При помощи речи, общения ребёнок легко и незаметно для себя входит в окружающий его мир, узнаёт много нового, интересного, может выразить свои мысли, желания, требования. Речь - это деятельность, в процессе которой люди общаются друг с другом посредством родного языка. Развитие связной речи – высшей формы мыслительной деятельности – определяет уровень речевого и умственного развития ребёнка. Именно в связной речи реализуется основная, коммуникативная, функция речи. Но, к сожалению, в настоящее время у детей всё чаще наблюдаются речевые нарушения, которые резко ограничивают их общение с окружающими людьми. Образная, богатая синонимами, дополнениями и описаниями речь у детей дошкольников - явление очень редкое. В речи детей существуют множество проблем: недостаточный словарный запас и как следствие, неспособность составить распространенное предложение; бедная диалогическая речь: неспособность грамотно и доступно сформулировать вопрос, построить ответ; бедная монологическая речь: неспособность составить сюжетный или описательный рассказ на предложенную тему, пересказать текст.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/>
              <a:t>Цели и </a:t>
            </a:r>
            <a:r>
              <a:rPr lang="ru-RU" sz="2800" b="1" dirty="0" smtClean="0"/>
              <a:t>задачи: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Цель</a:t>
            </a:r>
            <a:r>
              <a:rPr lang="ru-RU" dirty="0"/>
              <a:t>: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Развитие </a:t>
            </a:r>
            <a:r>
              <a:rPr lang="ru-RU" dirty="0"/>
              <a:t>связной речи детей с помощью схем описание и мнемотехники, повышение уровня речевой активности детей. </a:t>
            </a:r>
          </a:p>
          <a:p>
            <a:pPr>
              <a:buNone/>
            </a:pPr>
            <a:r>
              <a:rPr lang="ru-RU" dirty="0" smtClean="0"/>
              <a:t>Задачи</a:t>
            </a:r>
            <a:r>
              <a:rPr lang="ru-RU" dirty="0"/>
              <a:t>: </a:t>
            </a:r>
          </a:p>
          <a:p>
            <a:pPr>
              <a:buNone/>
            </a:pPr>
            <a:r>
              <a:rPr lang="ru-RU" dirty="0"/>
              <a:t>• Развитие связной монологической речи, обогащение словарного запаса детей.</a:t>
            </a:r>
          </a:p>
          <a:p>
            <a:pPr>
              <a:buNone/>
            </a:pPr>
            <a:r>
              <a:rPr lang="ru-RU" dirty="0"/>
              <a:t> • Формирование умения составлять рассказы по лексическим темам с помощью схем описаний.</a:t>
            </a:r>
          </a:p>
          <a:p>
            <a:pPr>
              <a:buNone/>
            </a:pPr>
            <a:r>
              <a:rPr lang="ru-RU" dirty="0"/>
              <a:t> • Развитие у детей умений с помощью </a:t>
            </a:r>
            <a:r>
              <a:rPr lang="ru-RU" dirty="0" err="1"/>
              <a:t>мнемотаблиц</a:t>
            </a:r>
            <a:r>
              <a:rPr lang="ru-RU" dirty="0"/>
              <a:t> рассказывать знакомые сказки, рассказы, стихи, скороговорки, отгадывать и загадывать загадки с помощью </a:t>
            </a:r>
            <a:r>
              <a:rPr lang="ru-RU" dirty="0" err="1"/>
              <a:t>мнемотаблиц</a:t>
            </a:r>
            <a:r>
              <a:rPr lang="ru-RU" dirty="0"/>
              <a:t>. </a:t>
            </a:r>
          </a:p>
          <a:p>
            <a:pPr>
              <a:buNone/>
            </a:pPr>
            <a:r>
              <a:rPr lang="ru-RU" dirty="0"/>
              <a:t>• Развитие у детей активности, сообразительности, наблюдательности, умения сравнивать, выделение существенных признаков.</a:t>
            </a:r>
          </a:p>
          <a:p>
            <a:pPr>
              <a:buNone/>
            </a:pPr>
            <a:r>
              <a:rPr lang="ru-RU" dirty="0"/>
              <a:t> • Развитие у детей психических процессов: мышления, внимания, воображения, памяти.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Предполагаемый результат: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Переоценка </a:t>
            </a:r>
            <a:r>
              <a:rPr lang="ru-RU" dirty="0"/>
              <a:t>педагогических ценностей, своего профессионального назначения; желание улучшить образовательный процесс.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Составление </a:t>
            </a:r>
            <a:r>
              <a:rPr lang="ru-RU" sz="2800" dirty="0" smtClean="0"/>
              <a:t>рассказа </a:t>
            </a:r>
            <a:r>
              <a:rPr lang="ru-RU" sz="2800" dirty="0"/>
              <a:t>«Осень»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2390775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2333625"/>
            <a:ext cx="43434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Заучивание стихотворения А. </a:t>
            </a:r>
            <a:r>
              <a:rPr lang="ru-RU" sz="3100" dirty="0" err="1" smtClean="0"/>
              <a:t>Саконской</a:t>
            </a:r>
            <a:r>
              <a:rPr lang="ru-RU" sz="3100" dirty="0" smtClean="0"/>
              <a:t> </a:t>
            </a:r>
            <a:br>
              <a:rPr lang="ru-RU" sz="3100" dirty="0" smtClean="0"/>
            </a:br>
            <a:r>
              <a:rPr lang="ru-RU" sz="3100" dirty="0" smtClean="0"/>
              <a:t>«</a:t>
            </a:r>
            <a:r>
              <a:rPr lang="ru-RU" sz="3100" dirty="0"/>
              <a:t>Маша варежку надела</a:t>
            </a:r>
            <a:r>
              <a:rPr lang="ru-RU" sz="3100" dirty="0" smtClean="0"/>
              <a:t>»</a:t>
            </a:r>
            <a:r>
              <a:rPr lang="ru-RU" sz="3100" dirty="0"/>
              <a:t> </a:t>
            </a:r>
            <a:r>
              <a:rPr lang="ru-RU" sz="3100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8650" y="1600200"/>
            <a:ext cx="35433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48250" y="1600200"/>
            <a:ext cx="35433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Пересказ русской народной сказки «Лисичка со скалочкой»</a:t>
            </a: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8650" y="1600200"/>
            <a:ext cx="35433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48250" y="1600200"/>
            <a:ext cx="35433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/>
              <a:t>Досуг «Путешествие в </a:t>
            </a:r>
            <a:r>
              <a:rPr lang="ru-RU" sz="2000" dirty="0" err="1"/>
              <a:t>Сказкино</a:t>
            </a:r>
            <a:r>
              <a:rPr lang="ru-RU" sz="2000" dirty="0"/>
              <a:t>». Рассказывание знакомых сказок по картинкам. Рассматривание иллюстраций к сказкам. Составление описательного рассказа.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8650" y="1600200"/>
            <a:ext cx="35433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48250" y="1600200"/>
            <a:ext cx="35433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/>
              <a:t>Составление рассказа «Весна»</a:t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8650" y="1600200"/>
            <a:ext cx="35433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48250" y="1600200"/>
            <a:ext cx="35433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83</TotalTime>
  <Words>461</Words>
  <Application>Microsoft Office PowerPoint</Application>
  <PresentationFormat>Экран (4:3)</PresentationFormat>
  <Paragraphs>34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Индивидуальная программа профессионального развития  воспитателя Гильмановой Э.Н. на тему: «Использование схем и моделей для развития речи детей  старшего дошкольного возраста» </vt:lpstr>
      <vt:lpstr>Актуальность </vt:lpstr>
      <vt:lpstr>Цели и задачи: </vt:lpstr>
      <vt:lpstr>Предполагаемый результат: </vt:lpstr>
      <vt:lpstr>Составление рассказа «Осень»</vt:lpstr>
      <vt:lpstr> Заучивание стихотворения А. Саконской  «Маша варежку надела»   </vt:lpstr>
      <vt:lpstr>Пересказ русской народной сказки «Лисичка со скалочкой»</vt:lpstr>
      <vt:lpstr>Досуг «Путешествие в Сказкино». Рассказывание знакомых сказок по картинкам. Рассматривание иллюстраций к сказкам. Составление описательного рассказа.</vt:lpstr>
      <vt:lpstr>Составление рассказа «Весна» </vt:lpstr>
      <vt:lpstr>Составление рассказа «Космос»</vt:lpstr>
      <vt:lpstr>Работа с родителями:</vt:lpstr>
      <vt:lpstr>Использование мнемотехники в развитии речи детей</vt:lpstr>
      <vt:lpstr>Конкурс  с родителями  «Книга сказок своими руками»</vt:lpstr>
      <vt:lpstr>Конкурс  с родителями  «Книга сказок своими руками»</vt:lpstr>
      <vt:lpstr>Конкурс  с родителями  «Книга сказок своими руками»</vt:lpstr>
      <vt:lpstr>     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Индивидуальная программа профессионального развития  воспитателя Гильмановой Э.Н. на тему: «Использование схем и моделей для развития речи детей  старшего дошкольного возраста»</dc:title>
  <dc:creator>я</dc:creator>
  <cp:lastModifiedBy>я</cp:lastModifiedBy>
  <cp:revision>10</cp:revision>
  <dcterms:created xsi:type="dcterms:W3CDTF">2021-05-12T14:32:29Z</dcterms:created>
  <dcterms:modified xsi:type="dcterms:W3CDTF">2022-02-20T16:33:57Z</dcterms:modified>
</cp:coreProperties>
</file>