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5" r:id="rId2"/>
    <p:sldId id="263" r:id="rId3"/>
    <p:sldId id="261" r:id="rId4"/>
    <p:sldId id="258" r:id="rId5"/>
    <p:sldId id="259" r:id="rId6"/>
    <p:sldId id="256" r:id="rId7"/>
    <p:sldId id="260" r:id="rId8"/>
    <p:sldId id="262" r:id="rId9"/>
    <p:sldId id="257" r:id="rId10"/>
    <p:sldId id="264" r:id="rId11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488" y="-32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454D6D-E983-4B2B-90D9-924D0E45F5C8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F8E9D7-5C2A-4075-81B0-8CF5771844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96493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F8E9D7-5C2A-4075-81B0-8CF5771844FA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91072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FC209-A385-446E-ABA3-5E143F586B56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03DB5-3424-4E56-B0BD-5731203F6C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70177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FC209-A385-446E-ABA3-5E143F586B56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03DB5-3424-4E56-B0BD-5731203F6C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29585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FC209-A385-446E-ABA3-5E143F586B56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03DB5-3424-4E56-B0BD-5731203F6C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6369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FC209-A385-446E-ABA3-5E143F586B56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03DB5-3424-4E56-B0BD-5731203F6C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5715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FC209-A385-446E-ABA3-5E143F586B56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03DB5-3424-4E56-B0BD-5731203F6C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988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FC209-A385-446E-ABA3-5E143F586B56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03DB5-3424-4E56-B0BD-5731203F6C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9707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FC209-A385-446E-ABA3-5E143F586B56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03DB5-3424-4E56-B0BD-5731203F6C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40221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FC209-A385-446E-ABA3-5E143F586B56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03DB5-3424-4E56-B0BD-5731203F6C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35196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FC209-A385-446E-ABA3-5E143F586B56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03DB5-3424-4E56-B0BD-5731203F6C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88713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FC209-A385-446E-ABA3-5E143F586B56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03DB5-3424-4E56-B0BD-5731203F6C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67360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FC209-A385-446E-ABA3-5E143F586B56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03DB5-3424-4E56-B0BD-5731203F6C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12230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AFC209-A385-446E-ABA3-5E143F586B56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303DB5-3424-4E56-B0BD-5731203F6C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260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usreadorg.ru/issues/hl/hl3-10.htm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224"/>
          <a:stretch/>
        </p:blipFill>
        <p:spPr>
          <a:xfrm>
            <a:off x="-461964" y="-816674"/>
            <a:ext cx="7724775" cy="994854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51728" y="44320"/>
            <a:ext cx="54741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Муниципальное общеобразовательное учреждение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МОУ «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Шатковская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СШ»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32856" y="1547664"/>
            <a:ext cx="32462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Творческая работа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32856" y="3275856"/>
            <a:ext cx="23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588437" y="3275856"/>
            <a:ext cx="3681136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«Традиции </a:t>
            </a:r>
          </a:p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нашей </a:t>
            </a:r>
          </a:p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семьи»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43328" y="6910417"/>
            <a:ext cx="468327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Выполнила ученица 2а класса</a:t>
            </a:r>
          </a:p>
          <a:p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Инжутова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Надежда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Руководитель: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Маякина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Марина Юрьевна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8426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31440" y="-540568"/>
            <a:ext cx="7724775" cy="1075309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 rot="20901598">
            <a:off x="1271351" y="1863243"/>
            <a:ext cx="4417896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1.Азбука воспитания: советы родителям /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Сост.Г.Перегибов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//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Воспит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Школьников.-2001.-№7.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Глухова Л.В.,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Либова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О.С.  Традиции семейного чтения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  <a:hlinkClick r:id="rId3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http://www.rusreadorg.ru/issues/hl/hl3-10.htm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Семейное воспитание : краткий словарь  / Сост. И. В. Гребенников, Л.В.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Ковинко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.-М.: Политиздат, 1990.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Степичева Т.В. К вопросу о традиции семейного чтения //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Библиотековедение. 2010. № 5. С. 59–62. 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5. Тимофеева И. Н. Что и как читать вашему ребёнку от года до десяти.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6.Энциклопедия для родителей по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руководству детским чтением / И. Н. Тимофеева; РНБ. ¬ СПБ, 2000. – 511.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84831" y="251520"/>
            <a:ext cx="60047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Список литературы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88426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482"/>
          <a:stretch/>
        </p:blipFill>
        <p:spPr>
          <a:xfrm>
            <a:off x="-531440" y="-804545"/>
            <a:ext cx="7724775" cy="994854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 rot="20925921">
            <a:off x="1788296" y="2806309"/>
            <a:ext cx="373072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1. Введение.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2. " Читать ужасно интересно..."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3. Фотоколлаж " Книга мала, а ума предала".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4. Книги из детства.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5. Заключение.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6. Список использованной литературы.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346140" y="-180528"/>
            <a:ext cx="396961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Содержание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49293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482"/>
          <a:stretch/>
        </p:blipFill>
        <p:spPr>
          <a:xfrm>
            <a:off x="-243408" y="-804545"/>
            <a:ext cx="7724775" cy="9948545"/>
          </a:xfrm>
          <a:prstGeom prst="rect">
            <a:avLst/>
          </a:prstGeom>
        </p:spPr>
      </p:pic>
      <p:sp>
        <p:nvSpPr>
          <p:cNvPr id="5" name="Скругленная прямоугольная выноска 4"/>
          <p:cNvSpPr/>
          <p:nvPr/>
        </p:nvSpPr>
        <p:spPr>
          <a:xfrm>
            <a:off x="404664" y="-1152644"/>
            <a:ext cx="6192688" cy="9769078"/>
          </a:xfrm>
          <a:prstGeom prst="wedgeRoundRectCallout">
            <a:avLst/>
          </a:prstGeom>
          <a:ln>
            <a:solidFill>
              <a:schemeClr val="accent6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Занятия с книгами - юность питают, старость увеселяют, счастье украшают...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Одной из ценностей нашей семьи является традиция семейного чтения. Традиция семейного чтения имеет глубокие корни, еще в давние времена на Руси книга считалась источником знаний, их бережно хранили, передавали  из поколения к поколению. Почти в каждой семье собиралась целая библиотека. Сегодня, несмотря на предпочтение современных детей развлекательному досугу, мы не забываем о познавательном. Уже несколько поколений  сохраняем обычай читать вслух детям, особенно перед сном. Это позволяет нам  побыть рядом, а главное  дети запомнят, что знакомство с книгой шло к ним от родителей.  Я начала читать детям вслух еще до их появления на свет, это были сказки, стихотворения, прибаутки, хочется верить - они слышали! Важно читать книги не только по своему предпочтению, следует обращать внимание на интересы сегодняшних детей, на книги современных писателей. Имею уверенность, что семейное чтение приводит к сплочению семьи, а детям позволяет повысить  уровень воспитанности и интеллекта.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00808" y="-461665"/>
            <a:ext cx="310899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0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Введение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34966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368"/>
          <a:stretch/>
        </p:blipFill>
        <p:spPr>
          <a:xfrm>
            <a:off x="-470772" y="0"/>
            <a:ext cx="7724775" cy="996086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88640" y="179512"/>
            <a:ext cx="6669360" cy="88639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Меня зовут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Инжутова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Надя, я учусь во 2 "А" классе МОУ «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Шатковская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СШ». В нашей семье книги имеют большое значение, они знакомят  нас с вещами, природой, всем, что нас окружает. Когда я была маленькая, мне нравилось слушать стихи и сказки. Я запоминала их название и содержание, рассматривала  картинки, это помогло развивать мою память и внимание. Герои книг совершают различные поступки, и я стала понимать, что такое добро и зло. Много раз просила маму перечитывать какой-то сюжет или  всю книгу, а после прочтения мы обсуждали, что понравилось или, что напугало. В нашей семье есть традиция, это читать перед сном. Бабушки и дедушки читали родителям, а они нам. Родители стараются привить нам с братом любовь к чтению, покупают много книг с крупными буквами и цветными картинками. Самые первые мои книжки: «Колобок», «Теремок», «Репка», стихи  Е. Благининой. Повзрослев, прочитала сказки – Ш. Перро, Г. Х. Андерсена, братьев Гримм, А. С. Пушкина, стихи С. Михалкова, С. Маршака, К. Чуковского. 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Я решила провести исследование и расспросить бабушку, папу, маму, братика какие книги из детства им запомнились? 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Цель исследования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ознакомиться с литературными вкусами членов моей семьи в детстве. </a:t>
            </a: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Моя бабушка  любила читать "Русские народные сказки", а самой первой и любимой книгой был "Букварь".                     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Русская народная сказка – это сокровище народной мудрости, у них высокая воспитательная направленность. Издавна сказки были близки и понятны простому народу, где фантастика переплетается с реальностью, торжествовала справедливость, а добро побеждало зло. Живя в нужде, люди мечтали о коврах-самолетах, о дворцах, о скатерти-самобранке. 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Из  воспоминаний бабуши, в букваре 50-х годов прошлого столетия, было очень много не цветных картинок, где изображены счастливые дети и взрослые, они помогают старшим и младшим, взаимодействуют с природой, ведут здоровый образ жизни. В учебники было показано правильное написание букв, слов, предложений, образцы помогали бабушке лучше их запоминать.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4784" y="4360740"/>
            <a:ext cx="1355560" cy="1790468"/>
          </a:xfrm>
          <a:prstGeom prst="rect">
            <a:avLst/>
          </a:prstGeom>
        </p:spPr>
      </p:pic>
      <p:pic>
        <p:nvPicPr>
          <p:cNvPr id="7" name="Рисунок 6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3320" y="4360740"/>
            <a:ext cx="1512168" cy="1790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0891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482"/>
          <a:stretch/>
        </p:blipFill>
        <p:spPr>
          <a:xfrm>
            <a:off x="-433387" y="-804545"/>
            <a:ext cx="7724775" cy="994854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60648" y="-540568"/>
            <a:ext cx="6408712" cy="84946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Папа рассказал о своей любимой книге "Сын-журавль", где собраны три сказки татарского писателя Роберта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Баттулы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а книга оформлена красочными рисунками Петра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Репкина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Первая сказка "Подарок" про барсука, краски и радугу, которая спит на поляне, ее барсук с зайцем подарили белке на день рождения.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Вторая сказка "Лесные разбойники" про прожорливых червяков, которые хотели съесть весь лес, но один маленький муравей остановил их.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Третья сказка "Сын-журавль" о том, что можно потерять всё, если, не задумываясь, наносить вред природе.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Все эти три сказки - про любовь к окружающему миру, о том, что нужно уметь видеть прекрасное и в мелочах, а ещё про то, что природу нужно не только любить, но и беречь!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А мама много раз перечитывала в детстве  сборник стихов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Сергея Михалкова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мы эту книгу читаем и сейчас.</a:t>
            </a: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 Сергея Михалкова можно найти стихи на все случаи жизни, в которых он красиво, просто, доступно говорит о многих вещах. Стихи этого автора прививают детям хороший вкус, в них есть юмор, они носят воспитательный характер. Например, после прочтения стихотворения "Булка", мама бережнее стала относиться к хлебу. Этот поэт заложил в ней любовь к поэзии, стремление увидеть за простыми вещами, большой жизненный смысл.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7498" y="899592"/>
            <a:ext cx="2705100" cy="1571625"/>
          </a:xfrm>
          <a:prstGeom prst="rect">
            <a:avLst/>
          </a:prstGeom>
        </p:spPr>
      </p:pic>
      <p:pic>
        <p:nvPicPr>
          <p:cNvPr id="7" name="Рисунок 6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5526" y="4932040"/>
            <a:ext cx="1181100" cy="1581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5412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482"/>
          <a:stretch/>
        </p:blipFill>
        <p:spPr>
          <a:xfrm>
            <a:off x="-431907" y="-814025"/>
            <a:ext cx="7724775" cy="9948545"/>
          </a:xfrm>
          <a:prstGeom prst="rect">
            <a:avLst/>
          </a:prstGeom>
        </p:spPr>
      </p:pic>
      <p:pic>
        <p:nvPicPr>
          <p:cNvPr id="5" name="Рисунок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661353">
            <a:off x="1254116" y="2241714"/>
            <a:ext cx="2189693" cy="1794383"/>
          </a:xfrm>
          <a:prstGeom prst="rect">
            <a:avLst/>
          </a:prstGeom>
        </p:spPr>
      </p:pic>
      <p:pic>
        <p:nvPicPr>
          <p:cNvPr id="6" name="Рисунок 5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672269">
            <a:off x="3341093" y="1643934"/>
            <a:ext cx="1995584" cy="1678441"/>
          </a:xfrm>
          <a:prstGeom prst="rect">
            <a:avLst/>
          </a:prstGeom>
        </p:spPr>
      </p:pic>
      <p:pic>
        <p:nvPicPr>
          <p:cNvPr id="7" name="Рисунок 6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678192">
            <a:off x="1741806" y="3964633"/>
            <a:ext cx="2150416" cy="1574774"/>
          </a:xfrm>
          <a:prstGeom prst="rect">
            <a:avLst/>
          </a:prstGeom>
        </p:spPr>
      </p:pic>
      <p:pic>
        <p:nvPicPr>
          <p:cNvPr id="8" name="Рисунок 7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32808">
            <a:off x="3825060" y="3283135"/>
            <a:ext cx="1987921" cy="1693424"/>
          </a:xfrm>
          <a:prstGeom prst="rect">
            <a:avLst/>
          </a:prstGeom>
        </p:spPr>
      </p:pic>
      <p:pic>
        <p:nvPicPr>
          <p:cNvPr id="9" name="Рисунок 8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50256">
            <a:off x="2249254" y="5419002"/>
            <a:ext cx="2023969" cy="1740151"/>
          </a:xfrm>
          <a:prstGeom prst="rect">
            <a:avLst/>
          </a:prstGeom>
        </p:spPr>
      </p:pic>
      <p:pic>
        <p:nvPicPr>
          <p:cNvPr id="10" name="Рисунок 9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22752">
            <a:off x="4171013" y="4820862"/>
            <a:ext cx="2095788" cy="1950550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 rot="20633235">
            <a:off x="746350" y="-201775"/>
            <a:ext cx="3806088" cy="230832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Книгу  первую  мою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Берегу  я  и  люблю.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Хоть  пока  и  по  слогам,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Я  ее  читаю  сама –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И  с  конца,  и  с  серединки,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  ней  красивые  картинки,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Есть  стихи,  рассказы,  песни.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  книгой  жить  мне  интересней!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258120" y="4110335"/>
            <a:ext cx="3417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13708" y="7668344"/>
            <a:ext cx="6544292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Фотоколлаж </a:t>
            </a:r>
          </a:p>
          <a:p>
            <a:pPr algn="ctr"/>
            <a:r>
              <a:rPr lang="ru-RU" sz="36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«Книга мала, а ума придала». </a:t>
            </a:r>
            <a:endParaRPr lang="ru-RU" sz="36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0989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482"/>
          <a:stretch/>
        </p:blipFill>
        <p:spPr>
          <a:xfrm>
            <a:off x="-433387" y="-804545"/>
            <a:ext cx="7724775" cy="994854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32656" y="-468560"/>
            <a:ext cx="6192688" cy="81253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Мой брат пока лишь знает буквы и читать не умеет, поэтому ему читают родители или я. Его любимые книжки про животных.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Эти книги с фотографиями и картинками животных, в них рассказывается о самых разных обитателях Земли: о хищниках и млекопитающих, об обителях джунглей и домашних питомцах, насекомых, птицах и динозаврах.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Хотелось бы поделиться впечатлением о недавно прочитанной мной книге "Уроки отменяются".</a:t>
            </a: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книге "Уроки отменяются" собраны забавные рассказы о ребятах моего возраста, читать эту книгу было легко, так, как автор пишет простым языком, с интересом рассматривала иллюстрации. Читая, я словно взглянула на себя и своих сверстников со стороны.</a:t>
            </a: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В завершении своего мини-исследования я заинтересовалась книгами «проверенные временем».  Думаю, после прочтения, испытаю положительные эмоции, ведь они учат доброте, храбрости, честности. Конечно, и у современных авторов есть достойные произведения, которые подойдут для чтения всей нашей семьей.</a:t>
            </a: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80" y="323528"/>
            <a:ext cx="2456180" cy="1577975"/>
          </a:xfrm>
          <a:prstGeom prst="rect">
            <a:avLst/>
          </a:prstGeom>
        </p:spPr>
      </p:pic>
      <p:pic>
        <p:nvPicPr>
          <p:cNvPr id="7" name="Рисунок 6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8050" y="3231514"/>
            <a:ext cx="2501900" cy="1876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2666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03448" y="179512"/>
            <a:ext cx="7724775" cy="10753090"/>
          </a:xfrm>
          <a:prstGeom prst="rect">
            <a:avLst/>
          </a:prstGeom>
          <a:solidFill>
            <a:srgbClr val="FFFF00"/>
          </a:solidFill>
        </p:spPr>
      </p:pic>
      <p:sp>
        <p:nvSpPr>
          <p:cNvPr id="5" name="Скругленная прямоугольная выноска 4"/>
          <p:cNvSpPr/>
          <p:nvPr/>
        </p:nvSpPr>
        <p:spPr>
          <a:xfrm rot="20931542">
            <a:off x="486631" y="3203848"/>
            <a:ext cx="5544616" cy="5618559"/>
          </a:xfrm>
          <a:prstGeom prst="wedgeRoundRectCallou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Книги учат нас размышлять, фантазировать, дают возможность путешествовать. Именно мы, родители, можем помочь привить любовь к книгам своим детям!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 По завершении мини-исследования, я обратила внимание, как дети заинтересовались книгами «проверенные временем».  Думаю, после прочтения, они испытаю положительные эмоции, ведь в них о доброте, храбрости, честности. Конечно, и у современных авторов есть достойные произведения, которые подойдут для чтения всей нашей семьей.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 Традицию семейного чтения, будем стараться сохранить, не смотря на всю нашу занятость. Эти вечера, проведенные в теплой семейной обстановке навсегда остаются в памяти наших детей, а нам, это еще одна возможность проявить себя любящими родителями! 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052736" y="827584"/>
            <a:ext cx="417646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ВЫВОДЫ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27497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235"/>
          <a:stretch/>
        </p:blipFill>
        <p:spPr>
          <a:xfrm>
            <a:off x="-747464" y="-108520"/>
            <a:ext cx="7724775" cy="1008265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rot="21139807">
            <a:off x="1111295" y="890370"/>
            <a:ext cx="4964660" cy="8485429"/>
          </a:xfrm>
          <a:prstGeom prst="horizontalScroll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Читать ужасно интересно: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 можете сидеть, лежать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 — не сходя при этом с места —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Глазами книгу ПРОБЕЖАТЬ!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Да-да! Читать — ХОДИТЬ ГЛАЗАМИ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 ручку с мамой, после — сами.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Ходить — ведь это же пустяк,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 бойтесь сделать первый шаг!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Споткнулись раз, другой…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 вдруг вы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Прочли подряд четыре буквы,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 вы пошли, пошли, пошли —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 слово первое прочли!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 слова к слову — как по кочкам —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Помчитесь весело по строчкам…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 так научитесь читать —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Как бегать,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Прыгать…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Как летать!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Я знаю, скоро по странице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Порхать вы будете, как птицы!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Ведь необъятен и велик,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Как небо —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Мир волшебный книг!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5182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1454</Words>
  <Application>Microsoft Office PowerPoint</Application>
  <PresentationFormat>Экран (4:3)</PresentationFormat>
  <Paragraphs>152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RUSSIA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XP GAME 2010</dc:creator>
  <cp:lastModifiedBy>XP GAME 2010</cp:lastModifiedBy>
  <cp:revision>7</cp:revision>
  <dcterms:created xsi:type="dcterms:W3CDTF">2018-01-23T15:41:55Z</dcterms:created>
  <dcterms:modified xsi:type="dcterms:W3CDTF">2018-01-23T16:40:06Z</dcterms:modified>
</cp:coreProperties>
</file>