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73" r:id="rId3"/>
    <p:sldId id="262" r:id="rId4"/>
    <p:sldId id="275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4311" y="116632"/>
            <a:ext cx="820891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Кинезиологические </a:t>
            </a:r>
            <a:r>
              <a:rPr lang="ru-RU" sz="2400" b="1" i="1" dirty="0"/>
              <a:t>упражнения на логопедических занятиях </a:t>
            </a:r>
            <a:endParaRPr lang="ru-RU" b="1" dirty="0" smtClean="0"/>
          </a:p>
          <a:p>
            <a:endParaRPr lang="ru-RU" b="1" dirty="0"/>
          </a:p>
          <a:p>
            <a:pPr algn="ctr"/>
            <a:r>
              <a:rPr lang="ru-RU" sz="2000" b="1" dirty="0" smtClean="0"/>
              <a:t>Глазодвигательные </a:t>
            </a:r>
            <a:r>
              <a:rPr lang="ru-RU" sz="2000" b="1" dirty="0"/>
              <a:t>упражнения </a:t>
            </a:r>
            <a:endParaRPr lang="ru-RU" sz="2000" b="1" dirty="0" smtClean="0"/>
          </a:p>
          <a:p>
            <a:endParaRPr lang="ru-RU" b="1" dirty="0"/>
          </a:p>
          <a:p>
            <a:r>
              <a:rPr lang="ru-RU" sz="2000" i="1" dirty="0" smtClean="0"/>
              <a:t>    Расширяют </a:t>
            </a:r>
            <a:r>
              <a:rPr lang="ru-RU" sz="2000" i="1" dirty="0"/>
              <a:t>поле зрения, улучшают восприятие. </a:t>
            </a:r>
            <a:endParaRPr lang="ru-RU" sz="2000" i="1" dirty="0" smtClean="0"/>
          </a:p>
          <a:p>
            <a:r>
              <a:rPr lang="ru-RU" sz="2000" i="1" dirty="0" smtClean="0"/>
              <a:t>Однонаправленные </a:t>
            </a:r>
            <a:r>
              <a:rPr lang="ru-RU" sz="2000" i="1" dirty="0"/>
              <a:t>и разнонаправленные движения глаз и языка развивают межполушарные взаимодействия и повышают </a:t>
            </a:r>
            <a:r>
              <a:rPr lang="ru-RU" sz="2000" i="1" dirty="0" err="1"/>
              <a:t>энергетизацию</a:t>
            </a:r>
            <a:r>
              <a:rPr lang="ru-RU" sz="2000" i="1" dirty="0"/>
              <a:t> организма, включают структуры мозга, которые контролируют мышление, речь и поведение, активизируют процесс коррекции. </a:t>
            </a:r>
            <a:endParaRPr lang="ru-RU" sz="2000" i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4077072"/>
            <a:ext cx="568863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77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216" y="260648"/>
            <a:ext cx="4872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“Горизонтальная восьмерка ” </a:t>
            </a:r>
            <a:endParaRPr lang="ru-RU" b="1" i="1" dirty="0" smtClean="0"/>
          </a:p>
          <a:p>
            <a:r>
              <a:rPr lang="ru-RU" dirty="0" smtClean="0"/>
              <a:t>Вытянуть </a:t>
            </a:r>
            <a:r>
              <a:rPr lang="ru-RU" dirty="0"/>
              <a:t>перед собой правую руку на уровне глаз, пальцы сжать в кулак, оставив средний и указательный пальцы вытянутыми. Нарисовать в воздухе горизонтальную восьмерку как можно большего размера. Рисовать начинать с центра и следить глазами за кончиками пальцев, не поворачивая головы. Затем подключить язык, т. е. одновременно с глазами следить за движением пальцев хорошо выдвинутым изо рта языком.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28384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9410" y="4174734"/>
            <a:ext cx="4506686" cy="212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3216" y="4221088"/>
            <a:ext cx="39761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“Глаз – путешественник”. </a:t>
            </a:r>
            <a:r>
              <a:rPr lang="ru-RU" dirty="0"/>
              <a:t>Развесить в разных углах и по стенам кабинета различные рисунки игрушек, животных и т. д. Исходное положение – стоя. Не поворачивая головы найти глазами тот или иной предмет названный педагогом.</a:t>
            </a:r>
          </a:p>
        </p:txBody>
      </p:sp>
    </p:spTree>
    <p:extLst>
      <p:ext uri="{BB962C8B-B14F-4D97-AF65-F5344CB8AC3E}">
        <p14:creationId xmlns:p14="http://schemas.microsoft.com/office/powerpoint/2010/main" val="85583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Двигательные упражнения </a:t>
            </a:r>
            <a:endParaRPr lang="ru-RU" sz="2000" b="1" dirty="0" smtClean="0"/>
          </a:p>
          <a:p>
            <a:endParaRPr lang="ru-RU" b="1" dirty="0" smtClean="0"/>
          </a:p>
          <a:p>
            <a:r>
              <a:rPr lang="ru-RU" i="1" dirty="0" smtClean="0"/>
              <a:t>Позволяют </a:t>
            </a:r>
            <a:r>
              <a:rPr lang="ru-RU" i="1" dirty="0"/>
              <a:t>развивать мелкую моторику. Чем больше в занятиях задействуют мелкие мышцы тела, тем лучше включаются в работу нервные пути между лобными отделами мозга и другими отделами, развивается межполушарное взаимодействие, снимаются непроизвольные движения (</a:t>
            </a:r>
            <a:r>
              <a:rPr lang="ru-RU" i="1" dirty="0" err="1"/>
              <a:t>синкенезии</a:t>
            </a:r>
            <a:r>
              <a:rPr lang="ru-RU" i="1" dirty="0"/>
              <a:t>). </a:t>
            </a:r>
            <a:endParaRPr lang="ru-RU" i="1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0607" y="24208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“Колечко ” </a:t>
            </a:r>
            <a:r>
              <a:rPr lang="ru-RU" dirty="0"/>
              <a:t>Поочередно перебирать пальцы рук, соединяя в кольцо большой палец и последовательно указательный, средний, безымянный и мизинец. Упражнения выполнять начиная с указательного пальца и в обратном порядке от мизинца к указательному. Выполнять нужно каждой рукой отдельно, затем обеими руками вместе.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920" y="2094978"/>
            <a:ext cx="2134479" cy="323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5578883"/>
            <a:ext cx="55043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Ожерелье мы составим, маме мы его подарим. Или</a:t>
            </a:r>
          </a:p>
          <a:p>
            <a:r>
              <a:rPr lang="ru-RU" sz="1600" i="1" dirty="0"/>
              <a:t>Шла купаться черепаха и кусала всех от страха:«</a:t>
            </a:r>
            <a:r>
              <a:rPr lang="ru-RU" sz="1600" i="1" dirty="0" err="1"/>
              <a:t>Кусь</a:t>
            </a:r>
            <a:r>
              <a:rPr lang="ru-RU" sz="1600" i="1" dirty="0"/>
              <a:t>, </a:t>
            </a:r>
            <a:r>
              <a:rPr lang="ru-RU" sz="1600" i="1" dirty="0" err="1"/>
              <a:t>кусь</a:t>
            </a:r>
            <a:r>
              <a:rPr lang="ru-RU" sz="1600" i="1" dirty="0"/>
              <a:t>, </a:t>
            </a:r>
            <a:r>
              <a:rPr lang="ru-RU" sz="1600" i="1" dirty="0" err="1"/>
              <a:t>кусь</a:t>
            </a:r>
            <a:r>
              <a:rPr lang="ru-RU" sz="1600" i="1" dirty="0"/>
              <a:t>, </a:t>
            </a:r>
            <a:r>
              <a:rPr lang="ru-RU" sz="1600" i="1" dirty="0" err="1"/>
              <a:t>кусь</a:t>
            </a:r>
            <a:r>
              <a:rPr lang="ru-RU" sz="1600" i="1" dirty="0"/>
              <a:t> – никого я не боюсь!».</a:t>
            </a:r>
          </a:p>
        </p:txBody>
      </p:sp>
    </p:spTree>
    <p:extLst>
      <p:ext uri="{BB962C8B-B14F-4D97-AF65-F5344CB8AC3E}">
        <p14:creationId xmlns:p14="http://schemas.microsoft.com/office/powerpoint/2010/main" val="284846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46085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“Кулак – ребро - ладонь” </a:t>
            </a:r>
            <a:r>
              <a:rPr lang="ru-RU" dirty="0"/>
              <a:t>На столе, последовательно, сменяя, выполняются следующие положения рук: ладонь на плоскости, ладонь, сжатая в кулак и ладонь ребром на столе. Выполнить 8-10 повторений. Упражнения выполняются каждой рукой отдельно, затем двумя руками вместе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/>
              <a:t>“Лезгинка ” </a:t>
            </a:r>
            <a:r>
              <a:rPr lang="ru-RU" dirty="0"/>
              <a:t>Левая рука сложена в кулак, большой палец отставлен в сторону, кулак развернут пальцами к себе. Правая рука прямой ладонью в горизонтальном положении прикасается к мизинцу левой. После этого одновременно происходит смена правой и левой рук в течении 6-8 раз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0" y="170317"/>
            <a:ext cx="3384376" cy="4304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676080"/>
            <a:ext cx="3612232" cy="190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801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“Ухо – нос ” </a:t>
            </a:r>
            <a:r>
              <a:rPr lang="ru-RU" dirty="0"/>
              <a:t>Левой рукой возьмитесь за кончик носа, а правой рукой — за противоположное ухо. Одновременно отпустите ухо и нос, хлопните в ладоши, поменяйте положение рук «с точностью до наоборот».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2727" y="116632"/>
            <a:ext cx="3498061" cy="2162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16077"/>
            <a:ext cx="2830612" cy="4233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7" y="2427547"/>
            <a:ext cx="2867273" cy="4241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16078"/>
            <a:ext cx="2796533" cy="4260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9018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468</TotalTime>
  <Words>414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Кинезиологические упражнения в работе учителя-логопеда</dc:title>
  <dc:creator>Ольга Крупнова</dc:creator>
  <cp:lastModifiedBy>Ольга Крупнова</cp:lastModifiedBy>
  <cp:revision>54</cp:revision>
  <dcterms:created xsi:type="dcterms:W3CDTF">2020-12-23T11:20:06Z</dcterms:created>
  <dcterms:modified xsi:type="dcterms:W3CDTF">2022-02-20T13:35:15Z</dcterms:modified>
</cp:coreProperties>
</file>