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82387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219075" y="227012"/>
            <a:ext cx="7477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"/>
          <p:cNvSpPr txBox="1">
            <a:spLocks noGrp="1"/>
          </p:cNvSpPr>
          <p:nvPr>
            <p:ph type="body" idx="1"/>
          </p:nvPr>
        </p:nvSpPr>
        <p:spPr>
          <a:xfrm>
            <a:off x="263525" y="1598612"/>
            <a:ext cx="7386600" cy="44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3"/>
          <p:cNvSpPr txBox="1">
            <a:spLocks noGrp="1"/>
          </p:cNvSpPr>
          <p:nvPr>
            <p:ph type="dt" idx="10"/>
          </p:nvPr>
        </p:nvSpPr>
        <p:spPr>
          <a:xfrm>
            <a:off x="301625" y="6242050"/>
            <a:ext cx="17829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"/>
          <p:cNvSpPr txBox="1">
            <a:spLocks noGrp="1"/>
          </p:cNvSpPr>
          <p:nvPr>
            <p:ph type="ftr" idx="11"/>
          </p:nvPr>
        </p:nvSpPr>
        <p:spPr>
          <a:xfrm>
            <a:off x="2257425" y="6248400"/>
            <a:ext cx="34560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"/>
          <p:cNvSpPr txBox="1">
            <a:spLocks noGrp="1"/>
          </p:cNvSpPr>
          <p:nvPr>
            <p:ph type="sldNum" idx="12"/>
          </p:nvPr>
        </p:nvSpPr>
        <p:spPr>
          <a:xfrm>
            <a:off x="5867400" y="6248400"/>
            <a:ext cx="17559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98763"/>
            <a:ext cx="8208818" cy="5763491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Мастер-класс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для педагогов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«Инновационные подходы в организации опытно — экспериментальной деятельности детей дошкольного возраста»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Arial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                                </a:t>
            </a:r>
            <a: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Подготовил: воспитатель </a:t>
            </a:r>
            <a:b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</a:br>
            <a: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                                                                               </a:t>
            </a:r>
            <a:r>
              <a:rPr lang="ru-RU" sz="1800" dirty="0" err="1" smtClean="0">
                <a:solidFill>
                  <a:srgbClr val="111111"/>
                </a:solidFill>
                <a:latin typeface="Times New Roman"/>
                <a:ea typeface="Times New Roman"/>
              </a:rPr>
              <a:t>Леденева</a:t>
            </a:r>
            <a: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Олеся Евгеньевна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>
            <a:spLocks noGrp="1"/>
          </p:cNvSpPr>
          <p:nvPr>
            <p:ph type="title"/>
          </p:nvPr>
        </p:nvSpPr>
        <p:spPr>
          <a:xfrm>
            <a:off x="219075" y="227012"/>
            <a:ext cx="7477200" cy="17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endParaRPr dirty="0"/>
          </a:p>
        </p:txBody>
      </p:sp>
      <p:sp>
        <p:nvSpPr>
          <p:cNvPr id="143" name="Google Shape;143;p5"/>
          <p:cNvSpPr txBox="1">
            <a:spLocks noGrp="1"/>
          </p:cNvSpPr>
          <p:nvPr>
            <p:ph type="body" idx="1"/>
          </p:nvPr>
        </p:nvSpPr>
        <p:spPr>
          <a:xfrm>
            <a:off x="263525" y="692727"/>
            <a:ext cx="8644948" cy="540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Расскажи – и я забуду,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покажи – и я запомню,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дай попробовать – и я пойму.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 algn="ctr">
              <a:buNone/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(Китайская пословица)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мастер-класса: Показать некоторые виды экспериментирования с бумагой, водой, песком, льдом, магнитом.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Задачи:</a:t>
            </a:r>
            <a:endParaRPr lang="ru-RU" sz="2000" dirty="0">
              <a:latin typeface="Times New Roman"/>
              <a:ea typeface="Times New Roman"/>
            </a:endParaRPr>
          </a:p>
          <a:p>
            <a:pPr marL="571500" indent="-457200"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Продемонстрировать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как можно использовать опыты в экспериментальной деятельности детей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571500" indent="-457200"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Развивать познавательный интерес к окружающему, умение делиться приобретенным опытом с другими людьми.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>
            <a:spLocks noGrp="1"/>
          </p:cNvSpPr>
          <p:nvPr>
            <p:ph type="title"/>
          </p:nvPr>
        </p:nvSpPr>
        <p:spPr>
          <a:xfrm>
            <a:off x="219075" y="227012"/>
            <a:ext cx="85725" cy="16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endParaRPr dirty="0"/>
          </a:p>
        </p:txBody>
      </p:sp>
      <p:sp>
        <p:nvSpPr>
          <p:cNvPr id="150" name="Google Shape;150;p6"/>
          <p:cNvSpPr txBox="1">
            <a:spLocks noGrp="1"/>
          </p:cNvSpPr>
          <p:nvPr>
            <p:ph type="body" idx="1"/>
          </p:nvPr>
        </p:nvSpPr>
        <p:spPr>
          <a:xfrm>
            <a:off x="263525" y="235526"/>
            <a:ext cx="8547966" cy="6262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</a:t>
            </a:r>
          </a:p>
          <a:p>
            <a:pPr marL="114300" indent="0">
              <a:buNone/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Опыт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№ 1 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(определение свойства бумаги)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Вырежьте из цветной бумаги цветы с длинными лепестками. При помощи карандаша закрутите лепестки к центру. А теперь опустите кувшинки на воду, налитую в таз. Буквально на ваших глазах лепестки цветов начнут распускаться. Почему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marL="114300" indent="0"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Это происходит потому, что бумага намокает, становится постепенно тяжелее и лепестки раскрываются.</a:t>
            </a:r>
            <a:endParaRPr lang="ru-RU" sz="2000" dirty="0">
              <a:latin typeface="Times New Roman"/>
              <a:ea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>
            <a:spLocks noGrp="1"/>
          </p:cNvSpPr>
          <p:nvPr>
            <p:ph type="title"/>
          </p:nvPr>
        </p:nvSpPr>
        <p:spPr>
          <a:xfrm>
            <a:off x="219074" y="227012"/>
            <a:ext cx="8467725" cy="936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Опыт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№ 2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</a:rPr>
              <a:t>(определение свойства воды)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endParaRPr sz="2000" dirty="0"/>
          </a:p>
        </p:txBody>
      </p:sp>
      <p:sp>
        <p:nvSpPr>
          <p:cNvPr id="157" name="Google Shape;157;p7"/>
          <p:cNvSpPr txBox="1">
            <a:spLocks noGrp="1"/>
          </p:cNvSpPr>
          <p:nvPr>
            <p:ph type="body" idx="1"/>
          </p:nvPr>
        </p:nvSpPr>
        <p:spPr>
          <a:xfrm>
            <a:off x="263525" y="1108364"/>
            <a:ext cx="8076911" cy="4987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Возьмите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стакан со свежей газированной водой или лимонадом, и бросьте в нее виноградинку. Она чуть тяжелее воды и опустится на дно. Но на нее тут же начнут садиться пузырьки газа, похожие на маленькие воздушные шарики. Вскоре их станет так много, что виноградинка всплывет.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Но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на поверхности пузырьки лопнут, и газ улетит. Отяжелевшая виноградинка вновь опустится на дно. Здесь она снова покроется пузырьками газа и снова всплывет. Так будет продолжаться несколько раз, пока вода не </a:t>
            </a:r>
            <a:r>
              <a:rPr lang="ru-RU" sz="2000" i="1" dirty="0">
                <a:solidFill>
                  <a:srgbClr val="000000"/>
                </a:solidFill>
                <a:latin typeface="Times New Roman"/>
                <a:ea typeface="Times New Roman"/>
              </a:rPr>
              <a:t>«выдохнется»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. Почему так происходит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marL="114300" indent="0">
              <a:buNone/>
            </a:pPr>
            <a:endParaRPr lang="ru-RU" sz="2000" dirty="0" smtClean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sz="20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: в воде имеется воздух, которым дышат рыбки.</a:t>
            </a:r>
            <a:endParaRPr lang="ru-RU" sz="2000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"/>
          <p:cNvSpPr txBox="1">
            <a:spLocks noGrp="1"/>
          </p:cNvSpPr>
          <p:nvPr>
            <p:ph type="title"/>
          </p:nvPr>
        </p:nvSpPr>
        <p:spPr>
          <a:xfrm>
            <a:off x="219074" y="928255"/>
            <a:ext cx="348961" cy="249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>
              <a:lnSpc>
                <a:spcPct val="115000"/>
              </a:lnSpc>
              <a:spcBef>
                <a:spcPts val="1020"/>
              </a:spcBef>
              <a:spcAft>
                <a:spcPts val="1020"/>
              </a:spcAft>
            </a:pPr>
            <a:r>
              <a:rPr lang="ru-RU" sz="1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</a:br>
            <a:endParaRPr dirty="0"/>
          </a:p>
        </p:txBody>
      </p:sp>
      <p:sp>
        <p:nvSpPr>
          <p:cNvPr id="186" name="Google Shape;186;p11"/>
          <p:cNvSpPr txBox="1">
            <a:spLocks noGrp="1"/>
          </p:cNvSpPr>
          <p:nvPr>
            <p:ph type="body" idx="1"/>
          </p:nvPr>
        </p:nvSpPr>
        <p:spPr>
          <a:xfrm>
            <a:off x="263525" y="845127"/>
            <a:ext cx="8506402" cy="5250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Опыт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№ 3 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(определение состояний воды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marL="114300" indent="0">
              <a:buNone/>
            </a:pPr>
            <a:endParaRPr lang="ru-RU" i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Налейте в литровую банку горячей воды. Банку закройте крышкой с дырочками, сверху положите несколько кубиков льда. Что происходит со льдом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Лед будет таять от теплого воздуха, в дырочки будет стекать талая вода, имитируя капли дождя, происходит испарение. Вода имеет несколько состояний.</a:t>
            </a:r>
            <a:endParaRPr lang="ru-RU" dirty="0">
              <a:latin typeface="Times New Roman"/>
              <a:ea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20" y="304801"/>
            <a:ext cx="210416" cy="263235"/>
          </a:xfrm>
        </p:spPr>
        <p:txBody>
          <a:bodyPr/>
          <a:lstStyle/>
          <a:p>
            <a:pPr indent="228600">
              <a:lnSpc>
                <a:spcPct val="115000"/>
              </a:lnSpc>
              <a:spcBef>
                <a:spcPts val="1020"/>
              </a:spcBef>
              <a:spcAft>
                <a:spcPts val="102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3525" y="512619"/>
            <a:ext cx="8561820" cy="5874326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Опыт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№ 4 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(определение свойств песка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Песок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песочнице смачивается водой, чтобы видно было отпечатки, делаете отпечаток на песке одним из предметов 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(следы можно изготовить из пластилина или дерева)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Сначала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сделать отпечаток следа утенка, а потом собачки или птицы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Мокрый песок нельзя сыпать струйкой, но зато он может принимать любую нужную форму, пока не высохнет.</a:t>
            </a:r>
            <a:endParaRPr lang="ru-RU" dirty="0">
              <a:latin typeface="Times New Roman"/>
              <a:ea typeface="Times New Roman"/>
            </a:endParaRP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782" y="96982"/>
            <a:ext cx="55418" cy="2632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3524" y="803563"/>
            <a:ext cx="8367857" cy="5721927"/>
          </a:xfrm>
        </p:spPr>
        <p:txBody>
          <a:bodyPr/>
          <a:lstStyle/>
          <a:p>
            <a:pPr marL="114300" indent="0"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Опыт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№ 5 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(взаимосвязь насекомых и растений, цепочка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питания)</a:t>
            </a:r>
          </a:p>
          <a:p>
            <a:pPr marL="114300" indent="0">
              <a:buNone/>
            </a:pPr>
            <a:endParaRPr lang="ru-RU" i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Железный цветок обклеить блестящей липкой бумагой, на картинки пчелки приклеить с обратной стороны магнит. Пчелки будут магнититься к цветку. Почему они летят на цветок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marL="114300" indent="0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114300" indent="0">
              <a:buNone/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магниты притягиваются к железу.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134</Words>
  <Application>Microsoft Office PowerPoint</Application>
  <PresentationFormat>Экран (4:3)</PresentationFormat>
  <Paragraphs>41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   Мастер-класс для педагогов «Инновационные подходы в организации опытно — экспериментальной деятельности детей дошкольного возраста»                                       Подготовил: воспитатель                                                                                   Леденева Олеся Евгеньевна</vt:lpstr>
      <vt:lpstr>Презентация PowerPoint</vt:lpstr>
      <vt:lpstr>Презентация PowerPoint</vt:lpstr>
      <vt:lpstr>               Опыт № 2 (определение свойства воды) </vt:lpstr>
      <vt:lpstr> 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педагогов «Осенняя картина из воздушного пластилина»                                    Подготовил: воспитатель                                                                                   Щетинина Наталья Витальевна</dc:title>
  <cp:lastModifiedBy>User</cp:lastModifiedBy>
  <cp:revision>5</cp:revision>
  <dcterms:modified xsi:type="dcterms:W3CDTF">2020-12-04T02:35:57Z</dcterms:modified>
</cp:coreProperties>
</file>