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0F02A-2AA9-4B74-8C2F-0F4E02C736CA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DB8BC-BA38-48C1-AFB8-36384E74A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9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DB8BC-BA38-48C1-AFB8-36384E74AC5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519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A153878-DCBA-4B56-AD8E-CA43AF455800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1BC81C3-D1C7-47E1-AB57-B1E00C04E1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Муниципальное  бюджетное  дошкольное  образовательное  учреждение</a:t>
            </a:r>
            <a:br>
              <a:rPr lang="ru-RU" sz="1600" dirty="0" smtClean="0"/>
            </a:br>
            <a:r>
              <a:rPr lang="ru-RU" sz="1600" dirty="0" smtClean="0"/>
              <a:t>«Детский сад № 17 «Ласточка»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400800" cy="177775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Эвакуация из дома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4416686"/>
            <a:ext cx="324036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Бубенкова</a:t>
            </a:r>
            <a:r>
              <a:rPr lang="ru-RU" dirty="0" smtClean="0"/>
              <a:t> С.Н.</a:t>
            </a:r>
          </a:p>
          <a:p>
            <a:r>
              <a:rPr lang="ru-RU" dirty="0" smtClean="0"/>
              <a:t>Группа «Улыбка»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2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План эвакуации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" r="5616"/>
          <a:stretch/>
        </p:blipFill>
        <p:spPr>
          <a:xfrm rot="16200000">
            <a:off x="2195736" y="620687"/>
            <a:ext cx="4536505" cy="6984776"/>
          </a:xfrm>
        </p:spPr>
      </p:pic>
    </p:spTree>
    <p:extLst>
      <p:ext uri="{BB962C8B-B14F-4D97-AF65-F5344CB8AC3E}">
        <p14:creationId xmlns:p14="http://schemas.microsoft.com/office/powerpoint/2010/main" val="3826044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93096"/>
            <a:ext cx="2558912" cy="23488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Правила эвакуации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  Не паниковать!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 В случае пожара звонить по номеру 112 или 01!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Отключить газо-, электроприборы;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Закрыть окна;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Быстро бежать  к выходу;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Ждать пожарных в безопасном  месте.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Фото эвакуации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8100000" scaled="1"/>
                <a:tileRect/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44824"/>
            <a:ext cx="2016224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842294"/>
            <a:ext cx="4041775" cy="4041775"/>
          </a:xfrm>
        </p:spPr>
      </p:pic>
    </p:spTree>
    <p:extLst>
      <p:ext uri="{BB962C8B-B14F-4D97-AF65-F5344CB8AC3E}">
        <p14:creationId xmlns:p14="http://schemas.microsoft.com/office/powerpoint/2010/main" val="5656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646" y="1600200"/>
            <a:ext cx="3816708" cy="4525963"/>
          </a:xfrm>
        </p:spPr>
      </p:pic>
    </p:spTree>
    <p:extLst>
      <p:ext uri="{BB962C8B-B14F-4D97-AF65-F5344CB8AC3E}">
        <p14:creationId xmlns:p14="http://schemas.microsoft.com/office/powerpoint/2010/main" val="13477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88</TotalTime>
  <Words>62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Муниципальное  бюджетное  дошкольное  образовательное  учреждение «Детский сад № 17 «Ласточка»</vt:lpstr>
      <vt:lpstr>План эвакуации</vt:lpstr>
      <vt:lpstr>Правила эвакуации</vt:lpstr>
      <vt:lpstr>Фото эвакуации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 дошкольное  образовательное  учреждение «Детский сад № 17 «Ласточка»</dc:title>
  <dc:creator>Пользователь Windows</dc:creator>
  <cp:lastModifiedBy>Пользователь Windows</cp:lastModifiedBy>
  <cp:revision>9</cp:revision>
  <dcterms:created xsi:type="dcterms:W3CDTF">2020-08-23T20:25:44Z</dcterms:created>
  <dcterms:modified xsi:type="dcterms:W3CDTF">2020-08-23T21:54:16Z</dcterms:modified>
</cp:coreProperties>
</file>