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81A7B9-660A-4A48-A3E5-955CDE594E4C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F7F225-63C4-4A5D-AF69-4A3D6503E1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m.wikipedia.org/wiki/%D0%98%D0%B7%D0%BE" TargetMode="External"/><Relationship Id="rId2" Type="http://schemas.openxmlformats.org/officeDocument/2006/relationships/hyperlink" Target="https://www.literaturus.ru/2017/11/moral-basni-martyshka-i-ochki-kryl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m.wikipedia.org/wiki/%D0%9F%D0%B0%D0%BF%D1%8C%D0%B5-%D0%BC%D0%B0%D1%88%D0%B5" TargetMode="External"/><Relationship Id="rId5" Type="http://schemas.openxmlformats.org/officeDocument/2006/relationships/hyperlink" Target="https://www.google.ru/search?q=&#1082;&#1077;&#1088;&#1072;&#1084;&#1080;&#1082;&#1072;&amp;ie=UTF-8&amp;oe=UTF-8&amp;hl=ru&amp;client=safari" TargetMode="External"/><Relationship Id="rId4" Type="http://schemas.openxmlformats.org/officeDocument/2006/relationships/hyperlink" Target="https://ru.m.wikipedia.org/wiki/%D0%9A%D0%B5%D1%80%D0%B0%D0%BC%D0%B8%D0%BA%D0%B0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Музей  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«Герои басен И.А.Крылова»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216024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ученицы 6 «В» класса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ГБОУ гимназия № 628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Александринская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гимназия» Красногвардейского района Ивановой Софии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 Смирнова Елена Илларионовна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Мартышка и Очки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Разборчивая невеста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Дуб и Трость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Свинья под Дубом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Герои басен И.А.Крылова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00215_1132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37689" y="1916833"/>
            <a:ext cx="7836033" cy="4407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w0jrrOVjHFA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3356992"/>
            <a:ext cx="3174504" cy="2380878"/>
          </a:xfrm>
        </p:spPr>
      </p:pic>
      <p:pic>
        <p:nvPicPr>
          <p:cNvPr id="6" name="Содержимое 5" descr="L6ar9g4Mf9U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47964" y="1520789"/>
            <a:ext cx="4896544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1080" y="704088"/>
            <a:ext cx="45719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6eBkY3sJp2Q (1)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78523" y="1889829"/>
            <a:ext cx="4392488" cy="3294366"/>
          </a:xfrm>
        </p:spPr>
      </p:pic>
      <p:pic>
        <p:nvPicPr>
          <p:cNvPr id="6" name="Содержимое 5" descr="i29mN7WveSQ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83968" y="1124744"/>
            <a:ext cx="4608512" cy="3456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Музей «Герои басен И.А.Крылова»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И.А.Крылов – русский баснописец</a:t>
            </a:r>
          </a:p>
          <a:p>
            <a:pPr lvl="0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«Керамика»</a:t>
            </a:r>
          </a:p>
          <a:p>
            <a:pPr lvl="0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«Папье-маше»</a:t>
            </a:r>
          </a:p>
          <a:p>
            <a:pPr lvl="0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«Изобразительное  искусство»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уроке литературы был успешно представлен музей «Герои басен И.А.Крылова»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t7dSlaw5RRs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6" name="Содержимое 5" descr="WHNGMSNUGcg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tHAShlF6lw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980728"/>
            <a:ext cx="2214246" cy="2952328"/>
          </a:xfrm>
        </p:spPr>
      </p:pic>
      <p:pic>
        <p:nvPicPr>
          <p:cNvPr id="2050" name="Picture 2" descr="C:\Users\HP\Desktop\Иванова Соня\1KzrFBxuvb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332656"/>
            <a:ext cx="1913409" cy="2551212"/>
          </a:xfrm>
          <a:prstGeom prst="rect">
            <a:avLst/>
          </a:prstGeom>
          <a:noFill/>
        </p:spPr>
      </p:pic>
      <p:pic>
        <p:nvPicPr>
          <p:cNvPr id="2051" name="Picture 3" descr="C:\Users\HP\Desktop\Иванова Соня\jWH8HLW9_v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1124744"/>
            <a:ext cx="2129433" cy="2839244"/>
          </a:xfrm>
          <a:prstGeom prst="rect">
            <a:avLst/>
          </a:prstGeom>
          <a:noFill/>
        </p:spPr>
      </p:pic>
      <p:pic>
        <p:nvPicPr>
          <p:cNvPr id="2052" name="Picture 4" descr="C:\Users\HP\Desktop\Иванова Соня\-VdJReAaKs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4005064"/>
            <a:ext cx="3024335" cy="2268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8MPZCa76w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63556" y="583159"/>
            <a:ext cx="7968884" cy="5976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Список литературы и информационных источников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3924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И. А. Крылов.  Басни. Государственное Издательство Детской Литературы Министерства Просвещения РСФСР Москва, 1951, Ленинград.</a:t>
            </a:r>
          </a:p>
          <a:p>
            <a:pPr lvl="0"/>
            <a:r>
              <a:rPr lang="ru-RU" dirty="0" smtClean="0"/>
              <a:t>Литература: учебник для 6 класса </a:t>
            </a:r>
            <a:r>
              <a:rPr lang="ru-RU" dirty="0" err="1" smtClean="0"/>
              <a:t>общебразоват.учреждений</a:t>
            </a:r>
            <a:r>
              <a:rPr lang="ru-RU" dirty="0" smtClean="0"/>
              <a:t>: основное общее образование: в 2ч. Ч.1; под редакцией И. Н. Сухих. – М.: Издательский центр «Академия» , 2010.</a:t>
            </a:r>
          </a:p>
          <a:p>
            <a:pPr lvl="0"/>
            <a:r>
              <a:rPr lang="ru-RU" dirty="0" smtClean="0"/>
              <a:t>" Мир Басен " И. А. Крылова. ЗАО "Мой мир", 2008</a:t>
            </a:r>
          </a:p>
          <a:p>
            <a:pPr lvl="0"/>
            <a:r>
              <a:rPr lang="ru-RU" u="sng" dirty="0" smtClean="0">
                <a:hlinkClick r:id="rId2"/>
              </a:rPr>
              <a:t>https://www.literaturus.ru/2017/11/moral-basni-martyshka-i-ochki-krylov.html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https://ru.m.wikipedia.org/wiki/Изо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https://ru.m.wikipedia.org/wiki/Керамика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https://www.google.ru/search?q=керамика&amp;ie=UTF-8&amp;oe=UTF-8&amp;hl=ru&amp;client=safari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https://ru.m.wikipedia.org/wiki/Папье-маше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305800" cy="151216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851648" cy="4824536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 помогает  учиться думать, рассуждать,</a:t>
            </a:r>
            <a:b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выражать свои мысли </a:t>
            </a:r>
            <a:endParaRPr lang="ru-RU" sz="54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Актуальность и новизна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      Лучше запоминается то, что можно увидеть, потрогать. Для этого  нужен наглядный материал. Яркое, красивое пособие  привлекает: появляется интерес к нему, хочется его рассмотреть, потрогать, запомнить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захотелось прочитать неизвестные для меня басни И.А. Крылова и познакомить одноклассников с героями произведений писателя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Создать музей, в котором будут представлены  герои басен И.А. Крылова, выполненные с помощью разных технологий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dirty="0" smtClean="0"/>
              <a:t>1) Прочитать неизвестные басни И.А.Крылова</a:t>
            </a:r>
          </a:p>
          <a:p>
            <a:r>
              <a:rPr lang="ru-RU" dirty="0" smtClean="0"/>
              <a:t>2) Выбрать техники для изготовления героев произведений И.А.Крылова</a:t>
            </a:r>
          </a:p>
          <a:p>
            <a:r>
              <a:rPr lang="ru-RU" dirty="0" smtClean="0"/>
              <a:t>3) Создать музей «Герои басен И.А.Крылова» </a:t>
            </a:r>
          </a:p>
          <a:p>
            <a:r>
              <a:rPr lang="ru-RU" dirty="0" smtClean="0"/>
              <a:t>4) Показать проект одноклассникам на уроке литературы при изучении темы "Басни И. А. Крылова"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Этапы проекта: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Знакомство с биографией И.А.Крылова и анализ басен писателя</a:t>
            </a:r>
          </a:p>
          <a:p>
            <a:pPr lvl="0"/>
            <a:r>
              <a:rPr lang="ru-RU" dirty="0" smtClean="0"/>
              <a:t> Изучение литературы по теме проекта по изготовлению героев басен</a:t>
            </a:r>
          </a:p>
          <a:p>
            <a:pPr lvl="0"/>
            <a:r>
              <a:rPr lang="ru-RU" dirty="0" smtClean="0"/>
              <a:t> Изготовление героев басен Крылова для музея</a:t>
            </a:r>
          </a:p>
          <a:p>
            <a:pPr lvl="0"/>
            <a:r>
              <a:rPr lang="ru-RU" dirty="0" smtClean="0"/>
              <a:t> Рассказать о проекте в классе и знакомым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Содержание проекта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 И.А.Крылова</a:t>
            </a:r>
            <a:endParaRPr lang="ru-RU" dirty="0"/>
          </a:p>
        </p:txBody>
      </p:sp>
      <p:pic>
        <p:nvPicPr>
          <p:cNvPr id="7" name="Содержимое 6" descr="20160603-d0bad180d18bd0bbd0bed0b2.pn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2708920"/>
            <a:ext cx="2458457" cy="3245594"/>
          </a:xfrm>
        </p:spPr>
      </p:pic>
      <p:pic>
        <p:nvPicPr>
          <p:cNvPr id="10" name="Содержимое 9" descr="img221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508104" y="2132856"/>
            <a:ext cx="2567547" cy="3846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Прикладное искусство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Папье-маше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Керамика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309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Музей   «Герои басен И.А.Крылова»</vt:lpstr>
      <vt:lpstr>Художественная литература помогает  учиться думать, рассуждать,  выражать свои мысли </vt:lpstr>
      <vt:lpstr>          Актуальность и новизна </vt:lpstr>
      <vt:lpstr>Гипотеза:</vt:lpstr>
      <vt:lpstr>        Цель: </vt:lpstr>
      <vt:lpstr>     Задачи: </vt:lpstr>
      <vt:lpstr>Этапы проекта:  </vt:lpstr>
      <vt:lpstr>Содержание проекта</vt:lpstr>
      <vt:lpstr>Прикладное искусство</vt:lpstr>
      <vt:lpstr>Слайд 10</vt:lpstr>
      <vt:lpstr>Герои басен И.А.Крылова </vt:lpstr>
      <vt:lpstr>Слайд 12</vt:lpstr>
      <vt:lpstr>Слайд 13</vt:lpstr>
      <vt:lpstr>Музей «Герои басен И.А.Крылова» </vt:lpstr>
      <vt:lpstr>Выводы: на уроке литературы был успешно представлен музей «Герои басен И.А.Крылова» </vt:lpstr>
      <vt:lpstr>Слайд 16</vt:lpstr>
      <vt:lpstr>Слайд 17</vt:lpstr>
      <vt:lpstr>Список литературы и информационных источников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  «Герои басен И.А.Крылова»</dc:title>
  <dc:creator>HP</dc:creator>
  <cp:lastModifiedBy>HP</cp:lastModifiedBy>
  <cp:revision>15</cp:revision>
  <dcterms:created xsi:type="dcterms:W3CDTF">2020-02-18T16:10:21Z</dcterms:created>
  <dcterms:modified xsi:type="dcterms:W3CDTF">2022-02-20T11:36:07Z</dcterms:modified>
</cp:coreProperties>
</file>