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5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3188" y="260648"/>
            <a:ext cx="8424936" cy="62646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3" descr="Лого(24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720080" cy="617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483668" y="555723"/>
            <a:ext cx="63039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образования и молодёжной политики администрации Октябрьского района</a:t>
            </a:r>
          </a:p>
        </p:txBody>
      </p:sp>
      <p:pic>
        <p:nvPicPr>
          <p:cNvPr id="8" name="Рисунок 6" descr="эмблема буратин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70" y="1112462"/>
            <a:ext cx="677862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1483668" y="1148457"/>
            <a:ext cx="7131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общеразвивающего вида «Буратино» поселок Унъюган</a:t>
            </a:r>
          </a:p>
        </p:txBody>
      </p:sp>
      <p:sp>
        <p:nvSpPr>
          <p:cNvPr id="10" name="Прямоугольник 8"/>
          <p:cNvSpPr>
            <a:spLocks noChangeArrowheads="1"/>
          </p:cNvSpPr>
          <p:nvPr/>
        </p:nvSpPr>
        <p:spPr bwMode="auto">
          <a:xfrm>
            <a:off x="1141413" y="2019300"/>
            <a:ext cx="69484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конкурс профессионального мастерства</a:t>
            </a:r>
            <a:b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сфере образования Октябрьского района</a:t>
            </a:r>
            <a:b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«ПЕДАГОГ ГОДА – 2019»</a:t>
            </a:r>
            <a:endParaRPr lang="ru-RU" altLang="ru-RU" sz="1800" dirty="0"/>
          </a:p>
        </p:txBody>
      </p:sp>
      <p:pic>
        <p:nvPicPr>
          <p:cNvPr id="11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238" y="2894013"/>
            <a:ext cx="2128837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0"/>
          <p:cNvSpPr txBox="1">
            <a:spLocks noChangeArrowheads="1"/>
          </p:cNvSpPr>
          <p:nvPr/>
        </p:nvSpPr>
        <p:spPr bwMode="auto">
          <a:xfrm>
            <a:off x="877133" y="4313438"/>
            <a:ext cx="718661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Непрерывная образовательная деятельность</a:t>
            </a:r>
          </a:p>
          <a:p>
            <a:pPr algn="ctr">
              <a:spcBef>
                <a:spcPct val="0"/>
              </a:spcBef>
              <a:buNone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- не беда, справимся мы с ней всегда»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1"/>
          <p:cNvSpPr>
            <a:spLocks noChangeArrowheads="1"/>
          </p:cNvSpPr>
          <p:nvPr/>
        </p:nvSpPr>
        <p:spPr bwMode="auto">
          <a:xfrm>
            <a:off x="6375400" y="5410200"/>
            <a:ext cx="246380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Конкурсант: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Остапенко Ольга Сергеевна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воспитатель высшей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квалификационной категории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МБДОУ «ДСОВ «Буратино»</a:t>
            </a:r>
          </a:p>
        </p:txBody>
      </p:sp>
    </p:spTree>
    <p:extLst>
      <p:ext uri="{BB962C8B-B14F-4D97-AF65-F5344CB8AC3E}">
        <p14:creationId xmlns:p14="http://schemas.microsoft.com/office/powerpoint/2010/main" val="3574408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stap\Desktop\tomtom-rider-420-ful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8651" y="-169149"/>
            <a:ext cx="10695145" cy="700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532319"/>
            <a:ext cx="5184576" cy="3600400"/>
          </a:xfrm>
          <a:solidFill>
            <a:schemeClr val="bg1"/>
          </a:solidFill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! Внимание ошибка!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sz="3600" b="1" dirty="0">
                <a:solidFill>
                  <a:srgbClr val="FF0000"/>
                </a:solidFill>
              </a:rPr>
              <a:t>Выполните </a:t>
            </a:r>
            <a:br>
              <a:rPr lang="ru-RU" sz="3600" b="1" dirty="0">
                <a:solidFill>
                  <a:srgbClr val="FF0000"/>
                </a:solidFill>
              </a:rPr>
            </a:br>
            <a:r>
              <a:rPr lang="ru-RU" sz="3600" b="1" dirty="0">
                <a:solidFill>
                  <a:srgbClr val="FF0000"/>
                </a:solidFill>
              </a:rPr>
              <a:t>операции - задания</a:t>
            </a:r>
          </a:p>
        </p:txBody>
      </p:sp>
      <p:pic>
        <p:nvPicPr>
          <p:cNvPr id="5" name="49dfdef97d65e09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444208" y="537321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79675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10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stap\Desktop\tomtom-rider-420-ful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8650" y="22225"/>
            <a:ext cx="10402888" cy="681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голос навигатора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51520" y="5805264"/>
            <a:ext cx="609600" cy="609600"/>
          </a:xfrm>
        </p:spPr>
      </p:pic>
    </p:spTree>
    <p:extLst>
      <p:ext uri="{BB962C8B-B14F-4D97-AF65-F5344CB8AC3E}">
        <p14:creationId xmlns:p14="http://schemas.microsoft.com/office/powerpoint/2010/main" val="963836625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62</Words>
  <Application>Microsoft Office PowerPoint</Application>
  <PresentationFormat>Экран (4:3)</PresentationFormat>
  <Paragraphs>12</Paragraphs>
  <Slides>3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Tahoma</vt:lpstr>
      <vt:lpstr>Times New Roman</vt:lpstr>
      <vt:lpstr>Тема Office</vt:lpstr>
      <vt:lpstr>Презентация PowerPoint</vt:lpstr>
      <vt:lpstr>! Внимание ошибка!  Выполните  операции - задания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БУСИНКА О</dc:creator>
  <cp:lastModifiedBy>user</cp:lastModifiedBy>
  <cp:revision>20</cp:revision>
  <dcterms:created xsi:type="dcterms:W3CDTF">2019-09-22T12:00:48Z</dcterms:created>
  <dcterms:modified xsi:type="dcterms:W3CDTF">2019-09-25T10:54:40Z</dcterms:modified>
</cp:coreProperties>
</file>