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86" r:id="rId2"/>
    <p:sldId id="301" r:id="rId3"/>
    <p:sldId id="287" r:id="rId4"/>
    <p:sldId id="289" r:id="rId5"/>
    <p:sldId id="290" r:id="rId6"/>
    <p:sldId id="291" r:id="rId7"/>
    <p:sldId id="302" r:id="rId8"/>
    <p:sldId id="27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13AD1A"/>
    <a:srgbClr val="00CC00"/>
    <a:srgbClr val="F21AB9"/>
    <a:srgbClr val="48E2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5196" autoAdjust="0"/>
  </p:normalViewPr>
  <p:slideViewPr>
    <p:cSldViewPr>
      <p:cViewPr>
        <p:scale>
          <a:sx n="78" d="100"/>
          <a:sy n="78" d="100"/>
        </p:scale>
        <p:origin x="-1746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B226D6-CB4A-475D-968D-FAF92673D198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73950C-B5C9-4315-8A50-310D9F074E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173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dirty="0" smtClean="0"/>
              <a:t/>
            </a:r>
            <a:br>
              <a:rPr lang="ru-RU" sz="1200" b="1" i="1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3950C-B5C9-4315-8A50-310D9F074E5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283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3950C-B5C9-4315-8A50-310D9F074E56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067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EA2AFAB-78CE-47DC-A792-A991E55BB8B4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DC0CC98-3366-48B7-934D-0C4E2E2547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2AFAB-78CE-47DC-A792-A991E55BB8B4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CC98-3366-48B7-934D-0C4E2E254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2AFAB-78CE-47DC-A792-A991E55BB8B4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CC98-3366-48B7-934D-0C4E2E254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2AFAB-78CE-47DC-A792-A991E55BB8B4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CC98-3366-48B7-934D-0C4E2E254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2AFAB-78CE-47DC-A792-A991E55BB8B4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CC98-3366-48B7-934D-0C4E2E254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2AFAB-78CE-47DC-A792-A991E55BB8B4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CC98-3366-48B7-934D-0C4E2E2547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2AFAB-78CE-47DC-A792-A991E55BB8B4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CC98-3366-48B7-934D-0C4E2E254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2AFAB-78CE-47DC-A792-A991E55BB8B4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CC98-3366-48B7-934D-0C4E2E254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2AFAB-78CE-47DC-A792-A991E55BB8B4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CC98-3366-48B7-934D-0C4E2E254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2AFAB-78CE-47DC-A792-A991E55BB8B4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CC98-3366-48B7-934D-0C4E2E2547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2AFAB-78CE-47DC-A792-A991E55BB8B4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CC98-3366-48B7-934D-0C4E2E254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EA2AFAB-78CE-47DC-A792-A991E55BB8B4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DC0CC98-3366-48B7-934D-0C4E2E254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Объект 1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фоны\krasivye-kartinki-dlya-fona-prezentaci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Горизонтальный свиток 6"/>
          <p:cNvSpPr/>
          <p:nvPr/>
        </p:nvSpPr>
        <p:spPr>
          <a:xfrm>
            <a:off x="611560" y="398768"/>
            <a:ext cx="7487941" cy="1872208"/>
          </a:xfrm>
          <a:prstGeom prst="horizontalScroll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ГБОУ «СКОШИ № 2»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1979711" y="2420888"/>
            <a:ext cx="6768751" cy="3816424"/>
          </a:xfrm>
          <a:prstGeom prst="verticalScroll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charset="0"/>
              <a:buNone/>
            </a:pPr>
            <a:r>
              <a:rPr lang="ru-RU" sz="2800" b="1" i="1" dirty="0" smtClean="0">
                <a:solidFill>
                  <a:schemeClr val="tx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«Цифровая образовательная среда. </a:t>
            </a:r>
          </a:p>
          <a:p>
            <a:pPr algn="ctr">
              <a:buFont typeface="Arial" charset="0"/>
              <a:buNone/>
            </a:pPr>
            <a:r>
              <a:rPr lang="ru-RU" sz="2800" b="1" i="1" dirty="0" smtClean="0">
                <a:solidFill>
                  <a:schemeClr val="tx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Образовательные платформы»</a:t>
            </a:r>
          </a:p>
          <a:p>
            <a:pPr algn="ctr">
              <a:buFont typeface="Arial" charset="0"/>
              <a:buNone/>
            </a:pPr>
            <a:endParaRPr lang="ru-RU" sz="1400" b="1" i="1" dirty="0">
              <a:solidFill>
                <a:schemeClr val="tx1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r">
              <a:buFont typeface="Arial" charset="0"/>
              <a:buNone/>
            </a:pPr>
            <a:endParaRPr lang="ru-RU" sz="1400" b="1" i="1" dirty="0" smtClean="0">
              <a:solidFill>
                <a:schemeClr val="tx1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r">
              <a:buFont typeface="Arial" charset="0"/>
              <a:buNone/>
            </a:pPr>
            <a:r>
              <a:rPr lang="ru-RU" sz="1400" b="1" i="1" dirty="0" smtClean="0">
                <a:solidFill>
                  <a:schemeClr val="tx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Выполнила: Решетникова И.М.</a:t>
            </a:r>
          </a:p>
        </p:txBody>
      </p:sp>
    </p:spTree>
    <p:extLst>
      <p:ext uri="{BB962C8B-B14F-4D97-AF65-F5344CB8AC3E}">
        <p14:creationId xmlns:p14="http://schemas.microsoft.com/office/powerpoint/2010/main" val="1252070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612845"/>
            <a:ext cx="813690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 время дистанционного обучения учителя начальных классов столкнулись с проблемами: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все обучающиеся  имеют доступ к интернету;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низкий уровень владения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компьютерной грамотностью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основной массы  обучающихся 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интеллектуальными нарушениями,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что значительно сужает круг тех, кто может учиться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дистанционно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образовательные платформы для нашей категории обучающихся не разработаны. Поэтому педагогам пришлось использовать  различные образовательные платформы для дошкольников и обучающихся общеобразовательных школ выборочно и при помощи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родителей. Нужно отметить, что те  образовательные платформы, на которых мы занимались в прошлом году, почти все стали платными. И педагогам приходится искать новые образовательные платформы.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773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291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en-US" sz="3100" b="1" dirty="0" smtClean="0">
                <a:solidFill>
                  <a:srgbClr val="002060"/>
                </a:solidFill>
              </a:rPr>
              <a:t>https</a:t>
            </a:r>
            <a:r>
              <a:rPr lang="en-US" sz="3100" b="1" dirty="0">
                <a:solidFill>
                  <a:srgbClr val="002060"/>
                </a:solidFill>
              </a:rPr>
              <a:t>://deti-online.com/  «</a:t>
            </a:r>
            <a:r>
              <a:rPr lang="ru-RU" sz="3100" b="1" dirty="0">
                <a:solidFill>
                  <a:srgbClr val="002060"/>
                </a:solidFill>
              </a:rPr>
              <a:t>Дети Онлайн»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17" y="2132856"/>
            <a:ext cx="3873867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380" y="2348880"/>
            <a:ext cx="4061043" cy="3024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307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45152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Kids</a:t>
            </a: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Smart</a:t>
            </a: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это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развивающие, обучающие упражнения </a:t>
            </a: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игры для детей от 2 до 11 лет.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2132856"/>
            <a:ext cx="3634688" cy="3960440"/>
          </a:xfrm>
        </p:spPr>
        <p:txBody>
          <a:bodyPr>
            <a:normAutofit fontScale="25000" lnSpcReduction="20000"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Платформа платная, но семь заданий ежедневно можно выполнять бесплатно.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После регистрации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доступны профили детей, отчёты, награды и другие возможности платформы</a:t>
            </a:r>
          </a:p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Индивидуальный подход</a:t>
            </a:r>
          </a:p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Система «</a:t>
            </a:r>
            <a:r>
              <a:rPr lang="ru-RU" sz="4800" dirty="0" err="1">
                <a:latin typeface="Times New Roman" pitchFamily="18" charset="0"/>
                <a:cs typeface="Times New Roman" pitchFamily="18" charset="0"/>
              </a:rPr>
              <a:t>Kids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>
                <a:latin typeface="Times New Roman" pitchFamily="18" charset="0"/>
                <a:cs typeface="Times New Roman" pitchFamily="18" charset="0"/>
              </a:rPr>
              <a:t>Smart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>
                <a:latin typeface="Times New Roman" pitchFamily="18" charset="0"/>
                <a:cs typeface="Times New Roman" pitchFamily="18" charset="0"/>
              </a:rPr>
              <a:t>Intellect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» автоматически регулирует уровень сложности заданий в зависимости от успехов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ребёнка, что обеспечивает индивидуальный подход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Ежедневные занимательные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и увлекательные задания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разным темам и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предметам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Сервис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помогает детям развивать логику, внимание, память, мотивацию и другие способности и навыки.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Есть кабинет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родителя</a:t>
            </a:r>
          </a:p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В кабинете родителя можно управлять профилями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учащихся,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просматривать статистику занятий и создавать персональные тренировки.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достижений и наград превращает процесс обучения в игру и стимулирует ребёнка усердно заниматься.</a:t>
            </a:r>
          </a:p>
          <a:p>
            <a:endParaRPr lang="ru-RU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76872"/>
            <a:ext cx="3816424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332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72008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«Тилли»</a:t>
            </a:r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132856"/>
            <a:ext cx="3816424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бъект 7"/>
          <p:cNvSpPr>
            <a:spLocks noGrp="1"/>
          </p:cNvSpPr>
          <p:nvPr>
            <p:ph sz="quarter" idx="13"/>
          </p:nvPr>
        </p:nvSpPr>
        <p:spPr>
          <a:xfrm>
            <a:off x="467544" y="1484784"/>
            <a:ext cx="4104456" cy="4321656"/>
          </a:xfrm>
        </p:spPr>
        <p:txBody>
          <a:bodyPr>
            <a:no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этой платформе есть занятия по математике, чтению, окружающему миру, логопедические уроки, задания для развития логики, внимания и памяти.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Все упражнения интерактивные и разбиты на блоки по возрастам и тематикам. Бесплатно дети получают 10 заданий в день. Если купить полный доступ, то система будет формировать для ребенка индивидуальные наборы упражнений.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Учиться помогает зайчик Тилли, который похвалит за правильное выполнение заданий и поддержит ребенка, когда ответить верно не получится. А если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родители хотят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ограничить экранное время, то все задания с сайта можно распечатывать и учиться вдали от гаджетов.</a:t>
            </a:r>
          </a:p>
        </p:txBody>
      </p:sp>
    </p:spTree>
    <p:extLst>
      <p:ext uri="{BB962C8B-B14F-4D97-AF65-F5344CB8AC3E}">
        <p14:creationId xmlns:p14="http://schemas.microsoft.com/office/powerpoint/2010/main" val="103407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45152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eSchool.pro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988840"/>
            <a:ext cx="3778704" cy="3817600"/>
          </a:xfrm>
        </p:spPr>
        <p:txBody>
          <a:bodyPr>
            <a:normAutofit lnSpcReduction="10000"/>
          </a:bodyPr>
          <a:lstStyle/>
          <a:p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Платформа бесплатна.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Для нашей категории обучающихся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есть разделы «Почемучка» и «Дошкольники», в которых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учащиеся могут заниматься по русскому языку, математике, миру природы в игровой форме.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Родители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могут проверять успехи ребенка с помощью статистики.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7" t="7445" r="14928"/>
          <a:stretch/>
        </p:blipFill>
        <p:spPr bwMode="auto">
          <a:xfrm>
            <a:off x="4427984" y="2204864"/>
            <a:ext cx="3800175" cy="2817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048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81369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Важным условием успешности обучения является принятие и поддержка родителями данного вида обучения. Необходимо, чтобы родители помогли обучающемуся технически организовать учебный процесс, и, что наиболее важно, были мотивированны на результаты своего ребёнка. К сожалению, многие родители не считают целесообразным внедрение дистанционных образовательных технологий или не хотят оказывать помощь своему ребенку.</a:t>
            </a:r>
          </a:p>
        </p:txBody>
      </p:sp>
    </p:spTree>
    <p:extLst>
      <p:ext uri="{BB962C8B-B14F-4D97-AF65-F5344CB8AC3E}">
        <p14:creationId xmlns:p14="http://schemas.microsoft.com/office/powerpoint/2010/main" val="1815884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фоны\krasivye-kartinki-dlya-fona-prezentaci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http://900igr.net/datas/izo/Akvarel/0015-015-Spasibo-za-vnimani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332656"/>
            <a:ext cx="8239145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746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5318</TotalTime>
  <Words>364</Words>
  <Application>Microsoft Office PowerPoint</Application>
  <PresentationFormat>Экран (4:3)</PresentationFormat>
  <Paragraphs>34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Остин</vt:lpstr>
      <vt:lpstr>Презентация PowerPoint</vt:lpstr>
      <vt:lpstr>Презентация PowerPoint</vt:lpstr>
      <vt:lpstr> https://deti-online.com/  «Дети Онлайн» </vt:lpstr>
      <vt:lpstr>Kids Smart - это развивающие, обучающие упражнения и игры для детей от 2 до 11 лет. </vt:lpstr>
      <vt:lpstr>«Тилли»</vt:lpstr>
      <vt:lpstr>eSchool.pro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Ирина</cp:lastModifiedBy>
  <cp:revision>169</cp:revision>
  <dcterms:created xsi:type="dcterms:W3CDTF">2015-11-03T16:31:49Z</dcterms:created>
  <dcterms:modified xsi:type="dcterms:W3CDTF">2022-02-09T11:14:00Z</dcterms:modified>
</cp:coreProperties>
</file>