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6" r:id="rId3"/>
    <p:sldId id="260" r:id="rId4"/>
    <p:sldId id="257" r:id="rId5"/>
    <p:sldId id="258" r:id="rId6"/>
    <p:sldId id="259" r:id="rId7"/>
    <p:sldId id="263" r:id="rId8"/>
    <p:sldId id="262" r:id="rId9"/>
    <p:sldId id="264" r:id="rId10"/>
    <p:sldId id="271" r:id="rId11"/>
    <p:sldId id="265" r:id="rId12"/>
    <p:sldId id="266" r:id="rId13"/>
    <p:sldId id="267" r:id="rId14"/>
    <p:sldId id="273" r:id="rId15"/>
    <p:sldId id="261" r:id="rId16"/>
    <p:sldId id="268" r:id="rId17"/>
    <p:sldId id="270" r:id="rId18"/>
    <p:sldId id="272" r:id="rId19"/>
    <p:sldId id="274" r:id="rId20"/>
    <p:sldId id="277" r:id="rId21"/>
    <p:sldId id="275" r:id="rId22"/>
    <p:sldId id="278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056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20.02.2022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8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microsoft.com/office/2007/relationships/hdphoto" Target="../media/hdphoto2.wdp"/><Relationship Id="rId5" Type="http://schemas.openxmlformats.org/officeDocument/2006/relationships/image" Target="../media/image24.png"/><Relationship Id="rId4" Type="http://schemas.microsoft.com/office/2007/relationships/hdphoto" Target="../media/hdphoto1.wdp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6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microsoft.com/office/2007/relationships/hdphoto" Target="../media/hdphoto3.wdp"/><Relationship Id="rId4" Type="http://schemas.openxmlformats.org/officeDocument/2006/relationships/image" Target="../media/image28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microsoft.com/office/2007/relationships/hdphoto" Target="../media/hdphoto4.wdp"/><Relationship Id="rId4" Type="http://schemas.openxmlformats.org/officeDocument/2006/relationships/image" Target="../media/image30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s://catherineasquithgallery.com/uploads/posts/2021-02/1613657607_1-p-fon-dlya-prezentatsii-po-matematike-dlya-d-1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149" y="6731"/>
            <a:ext cx="9144000" cy="68679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692697"/>
            <a:ext cx="7772400" cy="720080"/>
          </a:xfrm>
        </p:spPr>
        <p:txBody>
          <a:bodyPr>
            <a:normAutofit/>
          </a:bodyPr>
          <a:lstStyle/>
          <a:p>
            <a:r>
              <a:rPr lang="ru-RU" sz="20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МБДОУ ДС «Голубые дорожки»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1844824"/>
            <a:ext cx="6400800" cy="3960440"/>
          </a:xfrm>
        </p:spPr>
        <p:txBody>
          <a:bodyPr>
            <a:normAutofit/>
          </a:bodyPr>
          <a:lstStyle/>
          <a:p>
            <a: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Презентация </a:t>
            </a:r>
          </a:p>
          <a:p>
            <a:r>
              <a:rPr lang="ru-RU" sz="24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детей старшего дошкольного возраста </a:t>
            </a:r>
          </a:p>
          <a:p>
            <a:r>
              <a:rPr lang="ru-RU" sz="24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теме: «Одежда, обувь, головные уборы».</a:t>
            </a:r>
          </a:p>
          <a:p>
            <a:endParaRPr lang="ru-RU" sz="24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Подготовили: </a:t>
            </a:r>
          </a:p>
          <a:p>
            <a:r>
              <a:rPr lang="ru-RU" sz="20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Кузьменко. Е.А.</a:t>
            </a:r>
          </a:p>
          <a:p>
            <a:r>
              <a:rPr lang="ru-RU" sz="20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</a:t>
            </a:r>
            <a:r>
              <a:rPr lang="ru-RU" sz="2000" b="1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Ситдикова</a:t>
            </a:r>
            <a:r>
              <a:rPr lang="ru-RU" sz="20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К.А.</a:t>
            </a:r>
          </a:p>
        </p:txBody>
      </p:sp>
      <p:pic>
        <p:nvPicPr>
          <p:cNvPr id="6" name="Picture 36" descr="https://proprikol.ru/wp-content/uploads/2019/09/kartinki-na-prozrachnom-fone-dlya-detej-28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20804" y="3916671"/>
            <a:ext cx="3456384" cy="22486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6230372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s://catherineasquithgallery.com/uploads/posts/2021-02/1613657607_1-p-fon-dlya-prezentatsii-po-matematike-dlya-d-1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9986"/>
            <a:ext cx="9144000" cy="68679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692697"/>
            <a:ext cx="7772400" cy="1584175"/>
          </a:xfrm>
        </p:spPr>
        <p:txBody>
          <a:bodyPr>
            <a:norm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Головные уборы тоже носят по сезону. Летом в жару надевают – панамку, чтоб солнце не напекло в голову. А зимой в мороз надевают теплую шапку.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084168" y="3424007"/>
            <a:ext cx="1656184" cy="809887"/>
          </a:xfrm>
        </p:spPr>
        <p:txBody>
          <a:bodyPr>
            <a:normAutofit/>
          </a:bodyPr>
          <a:lstStyle/>
          <a:p>
            <a:endParaRPr lang="ru-RU" sz="1000" dirty="0"/>
          </a:p>
        </p:txBody>
      </p:sp>
      <p:pic>
        <p:nvPicPr>
          <p:cNvPr id="5" name="Picture 6" descr="https://i.pinimg.com/originals/a1/a6/ea/a1a6ea6553aeed6b29f2c94cf2b0e8d1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34923" y="2509412"/>
            <a:ext cx="3456384" cy="3481996"/>
          </a:xfrm>
          <a:prstGeom prst="rect">
            <a:avLst/>
          </a:prstGeom>
          <a:noFill/>
          <a:ln w="38100">
            <a:solidFill>
              <a:srgbClr val="7030A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14" descr="https://i.pinimg.com/originals/25/80/97/258097d7adac64de3024e354893de632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20072" y="3285008"/>
            <a:ext cx="2592288" cy="2698355"/>
          </a:xfrm>
          <a:prstGeom prst="rect">
            <a:avLst/>
          </a:prstGeom>
          <a:noFill/>
          <a:ln w="38100">
            <a:solidFill>
              <a:srgbClr val="7030A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9365365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s://catherineasquithgallery.com/uploads/posts/2021-02/1613657607_1-p-fon-dlya-prezentatsii-po-matematike-dlya-d-1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9986"/>
            <a:ext cx="9144000" cy="68679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620688"/>
            <a:ext cx="7772400" cy="1656184"/>
          </a:xfrm>
        </p:spPr>
        <p:txBody>
          <a:bodyPr>
            <a:norm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любое время года мы можем быть дома, на празднике, заниматься спортом. Для каждого случая своя одежда.  (повседневная, праздничная, спортивная)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Picture 14" descr="https://media.istockphoto.com/vectors/sportswear-running-clothes-runner-gears-for-sport-workout-vector-vector-id863431482?k=6&amp;m=863431482&amp;s=612x612&amp;w=0&amp;h=JImR-NPbZjsysYEBYAh3l1sibh1ZkMQxjLaHYNzFFTg=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9592" y="2588217"/>
            <a:ext cx="3456384" cy="3303200"/>
          </a:xfrm>
          <a:prstGeom prst="rect">
            <a:avLst/>
          </a:prstGeom>
          <a:noFill/>
          <a:ln w="38100">
            <a:solidFill>
              <a:srgbClr val="7030A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18" descr="https://ds05.infourok.ru/uploads/ex/01ec/000593b3-307cb7ed/hello_html_m4c58d223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8024" y="2588217"/>
            <a:ext cx="3456384" cy="3342976"/>
          </a:xfrm>
          <a:prstGeom prst="rect">
            <a:avLst/>
          </a:prstGeom>
          <a:noFill/>
          <a:ln w="38100">
            <a:solidFill>
              <a:srgbClr val="7030A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0133830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s://catherineasquithgallery.com/uploads/posts/2021-02/1613657607_1-p-fon-dlya-prezentatsii-po-matematike-dlya-d-1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9986"/>
            <a:ext cx="9144000" cy="68679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764705"/>
            <a:ext cx="7772400" cy="1152127"/>
          </a:xfrm>
        </p:spPr>
        <p:txBody>
          <a:bodyPr>
            <a:norm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 как вы думаете, какая бывает обувь? (мужская, женская, детская, спортивная, зимняя, летняя).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Picture 12" descr="https://previews.123rf.com/images/notkoo2008/notkoo20081104/notkoo2008110400129/9337561-cartoon-shoes-icon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15616" y="2060849"/>
            <a:ext cx="6840760" cy="3888432"/>
          </a:xfrm>
          <a:prstGeom prst="rect">
            <a:avLst/>
          </a:prstGeom>
          <a:noFill/>
          <a:ln w="38100">
            <a:solidFill>
              <a:srgbClr val="7030A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376043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s://catherineasquithgallery.com/uploads/posts/2021-02/1613657607_1-p-fon-dlya-prezentatsii-po-matematike-dlya-d-1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9986"/>
            <a:ext cx="9144000" cy="68679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692697"/>
            <a:ext cx="7772400" cy="1296143"/>
          </a:xfrm>
        </p:spPr>
        <p:txBody>
          <a:bodyPr>
            <a:norm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 головные уборы? (зимние, летние, мужские, женские, специальные). Назовите их.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Picture 20" descr="http://3.bp.blogspot.com/-pCiSY-mTbao/VldyshA-WHI/AAAAAAAACUk/d9r-RjaNHec/s1600/4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09657" y="2157546"/>
            <a:ext cx="5623570" cy="3652664"/>
          </a:xfrm>
          <a:prstGeom prst="rect">
            <a:avLst/>
          </a:prstGeom>
          <a:noFill/>
          <a:ln w="38100">
            <a:solidFill>
              <a:srgbClr val="7030A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2" descr="https://thumbs.dreamstime.com/b/%D1%83%D1%81%D1%82%D0%B0%D0%BD%D0%BE%D0%B2-%D0%B5%D0%BD%D0%BD%D1%8B%D0%B5-%D1%88-%D1%8F%D0%BF%D1%8B-34492720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03041" y="1927564"/>
            <a:ext cx="6480720" cy="4112627"/>
          </a:xfrm>
          <a:prstGeom prst="rect">
            <a:avLst/>
          </a:prstGeom>
          <a:noFill/>
          <a:ln w="38100">
            <a:solidFill>
              <a:srgbClr val="7030A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165335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s://catherineasquithgallery.com/uploads/posts/2021-02/1613657607_1-p-fon-dlya-prezentatsii-po-matematike-dlya-d-1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426" y="-19705"/>
            <a:ext cx="9144000" cy="68679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836712"/>
            <a:ext cx="5472608" cy="5040559"/>
          </a:xfrm>
        </p:spPr>
        <p:txBody>
          <a:bodyPr>
            <a:noAutofit/>
          </a:bodyPr>
          <a:lstStyle/>
          <a:p>
            <a:r>
              <a:rPr lang="ru-RU" sz="24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Пальчиковая гимнастика: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b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Новые кроссовки» </a:t>
            </a:r>
            <a:b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Как у нашей кошки, на ногах сапожки</a:t>
            </a:r>
            <a:b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(загибают на руках пальчики по одному, начиная с большого)</a:t>
            </a:r>
            <a:b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Как у нашей свинки, на ногах ботинки. </a:t>
            </a:r>
            <a:b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 у пса на лапках- голубые тапки.</a:t>
            </a:r>
            <a:b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 козленок маленький- обувает валенки. </a:t>
            </a:r>
            <a:b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 сыночка Вовки – новые кроссовки.</a:t>
            </a:r>
            <a:b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Вот так, вот так-новые кроссовки 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(сгибают и разгибают ладошки)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372200" y="2492896"/>
            <a:ext cx="1400200" cy="144016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5" name="Picture 4" descr="https://konspekta.net/megaobuchalkaru/imgbaza/baza11/2868244952354.files/image011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80277" y="1716506"/>
            <a:ext cx="2304256" cy="33780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1374875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ttps://catherineasquithgallery.com/uploads/posts/2021-02/1613657607_1-p-fon-dlya-prezentatsii-po-matematike-dlya-d-1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9986"/>
            <a:ext cx="9144000" cy="68679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23927" y="3717032"/>
            <a:ext cx="936105" cy="792087"/>
          </a:xfrm>
        </p:spPr>
        <p:txBody>
          <a:bodyPr>
            <a:normAutofit/>
          </a:bodyPr>
          <a:lstStyle/>
          <a:p>
            <a:endParaRPr lang="ru-RU" sz="10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836713"/>
            <a:ext cx="7772400" cy="936103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 кто же шьет нам одежду, головные уборы и </a:t>
            </a:r>
          </a:p>
          <a:p>
            <a:pPr algn="ctr"/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делает обувь?</a:t>
            </a:r>
          </a:p>
        </p:txBody>
      </p:sp>
      <p:pic>
        <p:nvPicPr>
          <p:cNvPr id="7" name="Picture 34" descr="https://f.partnerkin.com/uploads/objimgs/810912fe6f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52432" y="2060848"/>
            <a:ext cx="6639136" cy="3888432"/>
          </a:xfrm>
          <a:prstGeom prst="rect">
            <a:avLst/>
          </a:prstGeom>
          <a:noFill/>
          <a:ln w="38100">
            <a:solidFill>
              <a:srgbClr val="7030A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8825900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s://catherineasquithgallery.com/uploads/posts/2021-02/1613657607_1-p-fon-dlya-prezentatsii-po-matematike-dlya-d-1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9986"/>
            <a:ext cx="9144000" cy="68679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32656"/>
            <a:ext cx="3886200" cy="6264696"/>
          </a:xfrm>
        </p:spPr>
        <p:txBody>
          <a:bodyPr>
            <a:norm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Одежду и головные уборы шьют на швейных фабриках, затем продают в магазине, шьют в ателье. Сначала </a:t>
            </a:r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модельер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моделирует придумывает модели, </a:t>
            </a:r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закройщик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снимает мерки, делает выкройки по которым будут шить, </a:t>
            </a:r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портной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 </a:t>
            </a:r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швея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шьют по выкройкам одежду.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436096" y="1875295"/>
            <a:ext cx="2376264" cy="3450321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5" name="Picture 26" descr="https://im0-tub-ru.yandex.net/i?id=d8888824f74717cc67d89d666c5ce556-l&amp;ref=rim&amp;n=13&amp;w=1080&amp;h=1080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60032" y="1412777"/>
            <a:ext cx="3456384" cy="4320480"/>
          </a:xfrm>
          <a:prstGeom prst="rect">
            <a:avLst/>
          </a:prstGeom>
          <a:noFill/>
          <a:ln w="38100">
            <a:solidFill>
              <a:srgbClr val="7030A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3568713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s://catherineasquithgallery.com/uploads/posts/2021-02/1613657607_1-p-fon-dlya-prezentatsii-po-matematike-dlya-d-1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9986"/>
            <a:ext cx="9144000" cy="68679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908720"/>
            <a:ext cx="4606280" cy="1728192"/>
          </a:xfrm>
        </p:spPr>
        <p:txBody>
          <a:bodyPr>
            <a:norm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Обувь делают на обувной фабрике.  Люди которые делают обувь называются-</a:t>
            </a:r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обувщиками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635896" y="3717032"/>
            <a:ext cx="3456384" cy="175260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2290" name="Picture 2" descr="http://visualrian.ru/images/old_preview/275/84/2758467_preview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37666" y="2924944"/>
            <a:ext cx="5832648" cy="3142878"/>
          </a:xfrm>
          <a:prstGeom prst="rect">
            <a:avLst/>
          </a:prstGeom>
          <a:noFill/>
          <a:ln w="38100">
            <a:solidFill>
              <a:srgbClr val="7030A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6616455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s://catherineasquithgallery.com/uploads/posts/2021-02/1613657607_1-p-fon-dlya-prezentatsii-po-matematike-dlya-d-1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9986"/>
            <a:ext cx="9144000" cy="68679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76672"/>
            <a:ext cx="7772400" cy="3456384"/>
          </a:xfrm>
        </p:spPr>
        <p:txBody>
          <a:bodyPr>
            <a:normAutofit/>
          </a:bodyPr>
          <a:lstStyle/>
          <a:p>
            <a:r>
              <a:rPr lang="ru-RU" sz="24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«Доскажи словечко»</a:t>
            </a:r>
            <a:br>
              <a:rPr lang="ru-RU" sz="24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24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Хоть и скользкие дорожки,</a:t>
            </a:r>
            <a:b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Я зимой хожу в сапожках.</a:t>
            </a:r>
            <a:b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А когда был маленький,</a:t>
            </a:r>
            <a:b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Надевал я...</a:t>
            </a:r>
            <a:b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(валенки)</a:t>
            </a:r>
            <a:b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4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99592" y="3933056"/>
            <a:ext cx="4104456" cy="2376264"/>
          </a:xfrm>
        </p:spPr>
        <p:txBody>
          <a:bodyPr>
            <a:normAutofit fontScale="55000" lnSpcReduction="20000"/>
          </a:bodyPr>
          <a:lstStyle/>
          <a:p>
            <a:r>
              <a:rPr lang="ru-RU" sz="4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 же летом на ногах? -</a:t>
            </a:r>
          </a:p>
          <a:p>
            <a:r>
              <a:rPr lang="ru-RU" sz="4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Летом жарко в сапогах!</a:t>
            </a:r>
          </a:p>
          <a:p>
            <a:r>
              <a:rPr lang="ru-RU" sz="4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Чтобы рады были ножки,</a:t>
            </a:r>
          </a:p>
          <a:p>
            <a:r>
              <a:rPr lang="ru-RU" sz="4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 надену...</a:t>
            </a:r>
          </a:p>
          <a:p>
            <a:r>
              <a:rPr lang="ru-RU" sz="4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(босоножки)</a:t>
            </a:r>
          </a:p>
          <a:p>
            <a:br>
              <a:rPr lang="ru-RU" sz="2400" dirty="0"/>
            </a:br>
            <a:endParaRPr lang="ru-RU" sz="2400" dirty="0"/>
          </a:p>
        </p:txBody>
      </p:sp>
      <p:pic>
        <p:nvPicPr>
          <p:cNvPr id="6" name="Picture 2" descr="https://etno-shop.ru/upload/iblock/c57/5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2849" b="96252" l="9595" r="96402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1442" y="1336657"/>
            <a:ext cx="2736303" cy="24647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4" descr="https://selcdn.fedsp.com/apus/29/2717/2975c9e0bcba87f2.jpe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10000" b="90000" l="444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48064" y="3801400"/>
            <a:ext cx="2880320" cy="21788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308119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s://catherineasquithgallery.com/uploads/posts/2021-02/1613657607_1-p-fon-dlya-prezentatsii-po-matematike-dlya-d-1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679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836712"/>
            <a:ext cx="4894312" cy="1872208"/>
          </a:xfrm>
        </p:spPr>
        <p:txBody>
          <a:bodyPr>
            <a:no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в мороз, и в холода</a:t>
            </a:r>
            <a:b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Она спасет тебя всегда.</a:t>
            </a:r>
            <a:b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Чтоб не было здоровье шатким,</a:t>
            </a:r>
            <a:b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Надень на голову ты...</a:t>
            </a:r>
            <a:b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(шапку)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95936" y="3573016"/>
            <a:ext cx="4320480" cy="2448272"/>
          </a:xfrm>
        </p:spPr>
        <p:txBody>
          <a:bodyPr>
            <a:normAutofit fontScale="92500" lnSpcReduction="10000"/>
          </a:bodyPr>
          <a:lstStyle/>
          <a:p>
            <a:r>
              <a:rPr lang="ru-RU" sz="2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Праздник яркий в детсаду,</a:t>
            </a:r>
          </a:p>
          <a:p>
            <a:r>
              <a:rPr lang="ru-RU" sz="2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 нарядная приду.</a:t>
            </a:r>
          </a:p>
          <a:p>
            <a:r>
              <a:rPr lang="ru-RU" sz="2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Рюши, бантики, воланы,</a:t>
            </a:r>
          </a:p>
          <a:p>
            <a:r>
              <a:rPr lang="ru-RU" sz="2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 на юбке два кармана.</a:t>
            </a:r>
          </a:p>
          <a:p>
            <a:r>
              <a:rPr lang="ru-RU" sz="2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Скажут гости, что на Кате</a:t>
            </a:r>
          </a:p>
          <a:p>
            <a:r>
              <a:rPr lang="ru-RU" sz="2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Удивительное …( платье)</a:t>
            </a:r>
          </a:p>
          <a:p>
            <a:endParaRPr lang="ru-RU" sz="2400" b="1" dirty="0"/>
          </a:p>
        </p:txBody>
      </p:sp>
      <p:pic>
        <p:nvPicPr>
          <p:cNvPr id="5" name="Picture 6" descr="https://www.freeimg.ru/file_download.php?url=https://sklad.freeimg.ru/rsynced_images/hat-311573_1280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96136" y="901858"/>
            <a:ext cx="2232248" cy="18765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10" descr="https://sklad.freeimg.ru/rsynced_images/dress-307861_1280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77643" y="3398531"/>
            <a:ext cx="2304256" cy="2520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301612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s://catherineasquithgallery.com/uploads/posts/2021-02/1613657607_1-p-fon-dlya-prezentatsii-po-matematike-dlya-d-1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9986"/>
            <a:ext cx="9144000" cy="68679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836712"/>
            <a:ext cx="7702624" cy="1944216"/>
          </a:xfrm>
        </p:spPr>
        <p:txBody>
          <a:bodyPr>
            <a:normAutofit/>
          </a:bodyPr>
          <a:lstStyle/>
          <a:p>
            <a:pPr algn="l"/>
            <a:r>
              <a:rPr lang="ru-RU" sz="2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Цель: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Выявление знаний и формирование представлений у детей о различных видах одежды, обуви и головных уборах.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27584" y="2852936"/>
            <a:ext cx="7416824" cy="3528392"/>
          </a:xfrm>
        </p:spPr>
        <p:txBody>
          <a:bodyPr>
            <a:normAutofit/>
          </a:bodyPr>
          <a:lstStyle/>
          <a:p>
            <a:pPr algn="l"/>
            <a:r>
              <a:rPr lang="ru-RU" sz="2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</a:t>
            </a:r>
          </a:p>
          <a:p>
            <a:pPr algn="l"/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</a:t>
            </a:r>
            <a:r>
              <a:rPr lang="ru-RU" sz="2400" dirty="0">
                <a:solidFill>
                  <a:schemeClr val="tx1"/>
                </a:solidFill>
              </a:rPr>
              <a:t> </a:t>
            </a:r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Закреплять умения классифицировать одежду, обувь и головные уборы по сезонам и полу.</a:t>
            </a:r>
          </a:p>
          <a:p>
            <a:pPr algn="l"/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Закреплять понятия о производстве одежды. </a:t>
            </a:r>
          </a:p>
          <a:p>
            <a:pPr algn="l"/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Активизировать словарный запас: портной, швея, закройщик, обувщик.</a:t>
            </a:r>
          </a:p>
        </p:txBody>
      </p:sp>
    </p:spTree>
    <p:extLst>
      <p:ext uri="{BB962C8B-B14F-4D97-AF65-F5344CB8AC3E}">
        <p14:creationId xmlns:p14="http://schemas.microsoft.com/office/powerpoint/2010/main" val="108238935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s://catherineasquithgallery.com/uploads/posts/2021-02/1613657607_1-p-fon-dlya-prezentatsii-po-matematike-dlya-d-1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679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3528" y="908720"/>
            <a:ext cx="5256584" cy="3240360"/>
          </a:xfrm>
        </p:spPr>
        <p:txBody>
          <a:bodyPr>
            <a:normAutofit fontScale="90000"/>
          </a:bodyPr>
          <a:lstStyle/>
          <a:p>
            <a:r>
              <a:rPr lang="ru-RU" sz="27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Снег на улице, мороз!</a:t>
            </a:r>
            <a:br>
              <a:rPr lang="ru-RU" sz="27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Что одеть мне? Вот вопрос.</a:t>
            </a:r>
            <a:br>
              <a:rPr lang="ru-RU" sz="27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Босоножки не годятся,</a:t>
            </a:r>
            <a:br>
              <a:rPr lang="ru-RU" sz="27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Будут все вокруг смеяться.</a:t>
            </a:r>
            <a:br>
              <a:rPr lang="ru-RU" sz="27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Чтобы не замёрзли ножки,</a:t>
            </a:r>
            <a:br>
              <a:rPr lang="ru-RU" sz="27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Надо что одеть?…</a:t>
            </a:r>
            <a:br>
              <a:rPr lang="ru-RU" sz="27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(сапожки)</a:t>
            </a:r>
            <a:br>
              <a:rPr lang="ru-RU" sz="27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/>
              <a:t> </a:t>
            </a:r>
            <a:br>
              <a:rPr lang="ru-RU" sz="2400" dirty="0"/>
            </a:br>
            <a:endParaRPr lang="ru-RU" sz="2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347864" y="4077072"/>
            <a:ext cx="5544616" cy="2088232"/>
          </a:xfrm>
        </p:spPr>
        <p:txBody>
          <a:bodyPr>
            <a:normAutofit lnSpcReduction="10000"/>
          </a:bodyPr>
          <a:lstStyle/>
          <a:p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Меня на голову надень </a:t>
            </a:r>
          </a:p>
          <a:p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бегай в самый жаркий день,</a:t>
            </a:r>
          </a:p>
          <a:p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А снимешь – недовольна мама. </a:t>
            </a:r>
          </a:p>
          <a:p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 – шапка летняя .. (панама)</a:t>
            </a:r>
            <a:b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42" descr="https://i.pinimg.com/originals/d6/cf/9d/d6cf9d9e5884b061207be663f932ae70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36096" y="980728"/>
            <a:ext cx="2232248" cy="2592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48" descr="https://selcdn.fedsp.com/ara/18/398463/1df5d0883042126c.jpe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959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15616" y="3933056"/>
            <a:ext cx="2448272" cy="2036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689518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s://catherineasquithgallery.com/uploads/posts/2021-02/1613657607_1-p-fon-dlya-prezentatsii-po-matematike-dlya-d-1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9986"/>
            <a:ext cx="9144000" cy="68679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764705"/>
            <a:ext cx="4102224" cy="2016223"/>
          </a:xfrm>
        </p:spPr>
        <p:txBody>
          <a:bodyPr>
            <a:norm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Почему-то каждый раз,</a:t>
            </a:r>
            <a:b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Прячется один из вас.</a:t>
            </a:r>
            <a:b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Вот начнется уж урок,</a:t>
            </a:r>
            <a:b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 найду один…(носок)</a:t>
            </a:r>
            <a:b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139952" y="3573016"/>
            <a:ext cx="4176464" cy="2160240"/>
          </a:xfrm>
        </p:spPr>
        <p:txBody>
          <a:bodyPr>
            <a:normAutofit fontScale="70000" lnSpcReduction="20000"/>
          </a:bodyPr>
          <a:lstStyle/>
          <a:p>
            <a:r>
              <a:rPr lang="ru-RU" sz="3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Есть отличная одежда,</a:t>
            </a:r>
          </a:p>
          <a:p>
            <a:r>
              <a:rPr lang="ru-RU" sz="3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Она модная, конечно:</a:t>
            </a:r>
          </a:p>
          <a:p>
            <a:r>
              <a:rPr lang="ru-RU" sz="3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 не суй в штанины руки,</a:t>
            </a:r>
          </a:p>
          <a:p>
            <a:r>
              <a:rPr lang="ru-RU" sz="3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Потому что это…</a:t>
            </a:r>
          </a:p>
          <a:p>
            <a:r>
              <a:rPr lang="ru-RU" sz="3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(брюки)</a:t>
            </a:r>
          </a:p>
          <a:p>
            <a:endParaRPr lang="ru-RU" dirty="0"/>
          </a:p>
        </p:txBody>
      </p:sp>
      <p:pic>
        <p:nvPicPr>
          <p:cNvPr id="5" name="Picture 34" descr="https://avatars.mds.yandex.net/i?id=0291a0b996f84b4eaf2c5f947e408439-4258582-images-thumbs&amp;ref=rim&amp;n=33&amp;w=167&amp;h=15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34060" y="995800"/>
            <a:ext cx="2376264" cy="18607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0" descr="https://e7.pngegg.com/pngimages/742/691/png-clipart-pants-jeans-clothing-fashion-zipper-trouser-zipper-childrens-clothing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795" b="96923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3140968"/>
            <a:ext cx="4248472" cy="27020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367199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4" descr="https://catherineasquithgallery.com/uploads/posts/2021-02/1613657607_1-p-fon-dlya-prezentatsii-po-matematike-dlya-d-1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9986"/>
            <a:ext cx="9144000" cy="68679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124745"/>
            <a:ext cx="7772400" cy="1656184"/>
          </a:xfrm>
        </p:spPr>
        <p:txBody>
          <a:bodyPr>
            <a:normAutofit/>
          </a:bodyPr>
          <a:lstStyle/>
          <a:p>
            <a:r>
              <a:rPr lang="ru-RU" sz="4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Молодцы!!!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82398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s://catherineasquithgallery.com/uploads/posts/2021-02/1613657607_1-p-fon-dlya-prezentatsii-po-matematike-dlya-d-1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9986"/>
            <a:ext cx="9144000" cy="68679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12159" y="4406901"/>
            <a:ext cx="1656185" cy="1110332"/>
          </a:xfrm>
        </p:spPr>
        <p:txBody>
          <a:bodyPr>
            <a:normAutofit/>
          </a:bodyPr>
          <a:lstStyle/>
          <a:p>
            <a:endParaRPr lang="ru-RU" sz="10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23529" y="1052736"/>
            <a:ext cx="6120680" cy="5256584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Отгадайте загадку:</a:t>
            </a:r>
          </a:p>
          <a:p>
            <a:pPr algn="ctr"/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чем гуляем, в чем играем,</a:t>
            </a:r>
          </a:p>
          <a:p>
            <a:pPr algn="ctr"/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чем укладываемся спать,</a:t>
            </a:r>
          </a:p>
          <a:p>
            <a:pPr algn="ctr"/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 зимой мы надеваем, а что летом…</a:t>
            </a:r>
          </a:p>
          <a:p>
            <a:pPr algn="ctr"/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этом нет для вас секрета,</a:t>
            </a:r>
          </a:p>
          <a:p>
            <a:pPr algn="ctr"/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Только время не теряйте-</a:t>
            </a:r>
          </a:p>
          <a:p>
            <a:pPr algn="ctr"/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Поскорее отгадайте!</a:t>
            </a:r>
          </a:p>
          <a:p>
            <a:pPr algn="ctr"/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(Одежда.)</a:t>
            </a: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2" descr="https://img2.freepng.ru/20180311/ite/kisspng-winter-clothing-stock-photography-clip-art-painted-warm-winter-goods-5aa51f7d9c4fd7.4142978515207709416403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72608" y="3206935"/>
            <a:ext cx="2808312" cy="2822643"/>
          </a:xfrm>
          <a:prstGeom prst="rect">
            <a:avLst/>
          </a:prstGeom>
          <a:noFill/>
          <a:ln w="38100">
            <a:solidFill>
              <a:srgbClr val="7030A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380413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s://catherineasquithgallery.com/uploads/posts/2021-02/1613657607_1-p-fon-dlya-prezentatsii-po-matematike-dlya-d-1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9986"/>
            <a:ext cx="9144000" cy="68679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620689"/>
            <a:ext cx="7772400" cy="936104"/>
          </a:xfrm>
        </p:spPr>
        <p:txBody>
          <a:bodyPr>
            <a:no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Ребята, что изображено на картинке? (одежда)  Одежда - это то, что мы с вами надеваем на себя.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4" name="Picture 4" descr="https://w7.pngwing.com/pngs/190/838/png-transparent-childrens-clothing-winter-clothing-graphy-children-fall-and-winter-clothes-child-winter-fashion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63073" y="1700808"/>
            <a:ext cx="5950207" cy="4464496"/>
          </a:xfrm>
          <a:prstGeom prst="rect">
            <a:avLst/>
          </a:prstGeom>
          <a:noFill/>
          <a:ln w="38100">
            <a:solidFill>
              <a:srgbClr val="7030A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368044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s://catherineasquithgallery.com/uploads/posts/2021-02/1613657607_1-p-fon-dlya-prezentatsii-po-matematike-dlya-d-1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679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99592" y="764704"/>
            <a:ext cx="7558608" cy="864096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 еще мы надеваем на себя? (головные уборы). Головные уборы – это то, что мы надеваем на голову.</a:t>
            </a:r>
          </a:p>
        </p:txBody>
      </p:sp>
      <p:pic>
        <p:nvPicPr>
          <p:cNvPr id="4100" name="Picture 4" descr="https://img2.freepng.ru/20181113/cjo/kisspng-cowboy-hat-cap-headgear-clip-art-kalapok-sapkk-diszitok-lapunk-hu-5beb424ccaac15.411807721542144588830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31640" y="1988840"/>
            <a:ext cx="6480719" cy="4193703"/>
          </a:xfrm>
          <a:prstGeom prst="rect">
            <a:avLst/>
          </a:prstGeom>
          <a:noFill/>
          <a:ln w="38100">
            <a:solidFill>
              <a:srgbClr val="7030A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430095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s://catherineasquithgallery.com/uploads/posts/2021-02/1613657607_1-p-fon-dlya-prezentatsii-po-matematike-dlya-d-1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9986"/>
            <a:ext cx="9144000" cy="68679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2656"/>
            <a:ext cx="7772400" cy="1296144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 можно назвать одним словом? (обувь).</a:t>
            </a:r>
          </a:p>
          <a:p>
            <a:pPr algn="ctr"/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Обувь – это то, что мы надеваем на ноги.</a:t>
            </a:r>
          </a:p>
        </p:txBody>
      </p:sp>
      <p:pic>
        <p:nvPicPr>
          <p:cNvPr id="3074" name="Picture 2" descr="https://pickimage.ru/wp-content/uploads/images/detskie/footwear/obuv6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07019" y="1875616"/>
            <a:ext cx="6667500" cy="4152470"/>
          </a:xfrm>
          <a:prstGeom prst="rect">
            <a:avLst/>
          </a:prstGeom>
          <a:noFill/>
          <a:ln w="38100">
            <a:solidFill>
              <a:srgbClr val="7030A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3087055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s://catherineasquithgallery.com/uploads/posts/2021-02/1613657607_1-p-fon-dlya-prezentatsii-po-matematike-dlya-d-1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40457"/>
            <a:ext cx="9144000" cy="68679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620689"/>
            <a:ext cx="7772400" cy="936104"/>
          </a:xfrm>
        </p:spPr>
        <p:txBody>
          <a:bodyPr>
            <a:norm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Ребята, для чего нужна одежда?</a:t>
            </a:r>
            <a:endParaRPr lang="ru-RU" sz="2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75856" y="3886200"/>
            <a:ext cx="4496544" cy="175260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5" name="Picture 2" descr="https://pandora-arg.ru/wp-content/uploads/2020/12/detskaja-odezhda-optom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87624" y="1628800"/>
            <a:ext cx="6768752" cy="4293096"/>
          </a:xfrm>
          <a:prstGeom prst="rect">
            <a:avLst/>
          </a:prstGeom>
          <a:noFill/>
          <a:ln w="38100">
            <a:solidFill>
              <a:srgbClr val="7030A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4373668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s://catherineasquithgallery.com/uploads/posts/2021-02/1613657607_1-p-fon-dlya-prezentatsii-po-matematike-dlya-d-1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13960"/>
            <a:ext cx="9144000" cy="68679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692696"/>
            <a:ext cx="7772400" cy="2376264"/>
          </a:xfrm>
        </p:spPr>
        <p:txBody>
          <a:bodyPr>
            <a:normAutofit/>
          </a:bodyPr>
          <a:lstStyle/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Одежда, обувь и головные уборы нужны нам для того, чтобы защитить нас от погодных условий (жары, мороза, чтоб ноги не мерзли не поранились </a:t>
            </a:r>
            <a:r>
              <a:rPr lang="ru-RU" sz="2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и.т.д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). А также придают красоту и индивидуальность. Все мы выглядим по разному. И одно из отличительных особенностей каждого из нас, является наш внешний вид, отличаемся тем, что мы носим.</a:t>
            </a:r>
            <a:b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444208" y="4437112"/>
            <a:ext cx="360040" cy="1201688"/>
          </a:xfrm>
        </p:spPr>
        <p:txBody>
          <a:bodyPr>
            <a:normAutofit/>
          </a:bodyPr>
          <a:lstStyle/>
          <a:p>
            <a:endParaRPr lang="ru-RU" sz="1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Picture 20" descr="https://drasler.ru/wp-content/uploads/2019/05/%D0%9A%D0%B0%D1%80%D1%82%D0%B8%D0%BD%D0%BA%D0%B8-%D0%BE-%D0%B7%D0%B8%D0%BC%D0%B5-%D0%B4%D0%BB%D1%8F-%D0%B4%D0%B5%D1%82%D0%B5%D0%B9-%D0%B4%D0%B5%D1%82%D1%81%D0%BA%D0%BE%D0%B3%D0%BE-%D1%81%D0%B0%D0%B4%D0%B002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584" y="2852936"/>
            <a:ext cx="3600400" cy="3051795"/>
          </a:xfrm>
          <a:prstGeom prst="rect">
            <a:avLst/>
          </a:prstGeom>
          <a:noFill/>
          <a:ln w="38100">
            <a:solidFill>
              <a:srgbClr val="7030A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8" descr="https://drasler.ru/wp-content/uploads/2019/04/%D0%A0%D0%B0%D0%BD%D0%BD%D1%8F%D1%8F-%D0%B8-%D0%BF%D0%BE%D0%B7%D0%B4%D0%BD%D1%8F%D1%8F-%D0%BE%D1%81%D0%B5%D0%BD%D1%8C-%D0%BA%D0%B0%D1%80%D1%82%D0%B8%D0%BD%D0%BA%D0%B8-%D0%B4%D0%BB%D1%8F-%D0%B4%D0%B5%D1%82%D0%B5%D0%B9-%D0%B8-%D0%BC%D0%B0%D0%BB%D1%8B%D1%88%D0%B5%D0%B9-%D0%BF%D0%BE%D0%B4%D0%B1%D0%BE%D1%80%D0%BA%D0%B0-8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6016" y="2852936"/>
            <a:ext cx="3577353" cy="3051795"/>
          </a:xfrm>
          <a:prstGeom prst="rect">
            <a:avLst/>
          </a:prstGeom>
          <a:noFill/>
          <a:ln w="38100">
            <a:solidFill>
              <a:srgbClr val="7030A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376185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s://catherineasquithgallery.com/uploads/posts/2021-02/1613657607_1-p-fon-dlya-prezentatsii-po-matematike-dlya-d-1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9986"/>
            <a:ext cx="9144000" cy="68679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764704"/>
            <a:ext cx="7772400" cy="1398017"/>
          </a:xfrm>
        </p:spPr>
        <p:txBody>
          <a:bodyPr>
            <a:norm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Какая одежда бывает в разные времена года? (зимняя, летняя, осенняя, весенняя). Как ее называют? (сезонная).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" name="Picture 10" descr="https://i.pinimg.com/736x/8f/32/e1/8f32e1fe2fe4f31118663f491109ada0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26435" y="2148449"/>
            <a:ext cx="3401549" cy="3841011"/>
          </a:xfrm>
          <a:prstGeom prst="rect">
            <a:avLst/>
          </a:prstGeom>
          <a:noFill/>
          <a:ln w="38100">
            <a:solidFill>
              <a:srgbClr val="7030A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12" descr="https://yartoys.ru/shop/images/foto/245805_abc3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32040" y="2148449"/>
            <a:ext cx="3312368" cy="3841011"/>
          </a:xfrm>
          <a:prstGeom prst="rect">
            <a:avLst/>
          </a:prstGeom>
          <a:noFill/>
          <a:ln w="38100">
            <a:solidFill>
              <a:srgbClr val="7030A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4660498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250</TotalTime>
  <Words>794</Words>
  <Application>Microsoft Office PowerPoint</Application>
  <PresentationFormat>Экран (4:3)</PresentationFormat>
  <Paragraphs>68</Paragraphs>
  <Slides>22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6" baseType="lpstr">
      <vt:lpstr>Arial</vt:lpstr>
      <vt:lpstr>Calibri</vt:lpstr>
      <vt:lpstr>Times New Roman</vt:lpstr>
      <vt:lpstr>Тема Office</vt:lpstr>
      <vt:lpstr>МБДОУ ДС «Голубые дорожки»</vt:lpstr>
      <vt:lpstr>Цель: Выявление знаний и формирование представлений у детей о различных видах одежды, обуви и головных уборах.</vt:lpstr>
      <vt:lpstr>Презентация PowerPoint</vt:lpstr>
      <vt:lpstr>Ребята, что изображено на картинке? (одежда)  Одежда - это то, что мы с вами надеваем на себя.</vt:lpstr>
      <vt:lpstr>Презентация PowerPoint</vt:lpstr>
      <vt:lpstr>Презентация PowerPoint</vt:lpstr>
      <vt:lpstr>Ребята, для чего нужна одежда?</vt:lpstr>
      <vt:lpstr>Одежда, обувь и головные уборы нужны нам для того, чтобы защитить нас от погодных условий (жары, мороза, чтоб ноги не мерзли не поранились и.т.д). А также придают красоту и индивидуальность. Все мы выглядим по разному. И одно из отличительных особенностей каждого из нас, является наш внешний вид, отличаемся тем, что мы носим. </vt:lpstr>
      <vt:lpstr>Какая одежда бывает в разные времена года? (зимняя, летняя, осенняя, весенняя). Как ее называют? (сезонная).</vt:lpstr>
      <vt:lpstr>Головные уборы тоже носят по сезону. Летом в жару надевают – панамку, чтоб солнце не напекло в голову. А зимой в мороз надевают теплую шапку.</vt:lpstr>
      <vt:lpstr>В любое время года мы можем быть дома, на празднике, заниматься спортом. Для каждого случая своя одежда.  (повседневная, праздничная, спортивная)</vt:lpstr>
      <vt:lpstr>А как вы думаете, какая бывает обувь? (мужская, женская, детская, спортивная, зимняя, летняя).</vt:lpstr>
      <vt:lpstr>А головные уборы? (зимние, летние, мужские, женские, специальные). Назовите их.</vt:lpstr>
      <vt:lpstr>Пальчиковая гимнастика:  « Новые кроссовки»  Как у нашей кошки, на ногах сапожки (загибают на руках пальчики по одному, начиная с большого) Как у нашей свинки, на ногах ботинки.  А у пса на лапках- голубые тапки.  А козленок маленький- обувает валенки.  У сыночка Вовки – новые кроссовки. Вот так, вот так-новые кроссовки (сгибают и разгибают ладошки)</vt:lpstr>
      <vt:lpstr>Презентация PowerPoint</vt:lpstr>
      <vt:lpstr>Одежду и головные уборы шьют на швейных фабриках, затем продают в магазине, шьют в ателье. Сначала модельер моделирует придумывает модели, закройщик снимает мерки, делает выкройки по которым будут шить, портной и швея шьют по выкройкам одежду.</vt:lpstr>
      <vt:lpstr>Обувь делают на обувной фабрике.  Люди которые делают обувь называются-обувщиками.</vt:lpstr>
      <vt:lpstr>«Доскажи словечко»                                    Хоть и скользкие дорожки,                                Я зимой хожу в сапожках.                             А когда был маленький,      Надевал я...                                                                  (валенки) </vt:lpstr>
      <vt:lpstr>И в мороз, и в холода Она спасет тебя всегда. Чтоб не было здоровье шатким, Надень на голову ты...                                      (шапку)</vt:lpstr>
      <vt:lpstr>Снег на улице, мороз! Что одеть мне? Вот вопрос. Босоножки не годятся, Будут все вокруг смеяться. Чтобы не замёрзли ножки, Надо что одеть?… (сапожки)   </vt:lpstr>
      <vt:lpstr>Почему-то каждый раз, Прячется один из вас. Вот начнется уж урок, Не найду один…(носок) </vt:lpstr>
      <vt:lpstr>Молодцы!!!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Ксюша</dc:creator>
  <cp:lastModifiedBy>ЕЛЕНА Кузьменко</cp:lastModifiedBy>
  <cp:revision>28</cp:revision>
  <dcterms:created xsi:type="dcterms:W3CDTF">2022-01-18T07:16:30Z</dcterms:created>
  <dcterms:modified xsi:type="dcterms:W3CDTF">2022-02-20T07:33:53Z</dcterms:modified>
</cp:coreProperties>
</file>