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9"/>
  </p:notesMasterIdLst>
  <p:sldIdLst>
    <p:sldId id="262" r:id="rId2"/>
    <p:sldId id="257" r:id="rId3"/>
    <p:sldId id="256" r:id="rId4"/>
    <p:sldId id="258" r:id="rId5"/>
    <p:sldId id="259" r:id="rId6"/>
    <p:sldId id="260" r:id="rId7"/>
    <p:sldId id="263" r:id="rId8"/>
    <p:sldId id="264" r:id="rId9"/>
    <p:sldId id="266" r:id="rId10"/>
    <p:sldId id="267" r:id="rId11"/>
    <p:sldId id="268" r:id="rId12"/>
    <p:sldId id="265" r:id="rId13"/>
    <p:sldId id="269" r:id="rId14"/>
    <p:sldId id="261" r:id="rId15"/>
    <p:sldId id="270" r:id="rId16"/>
    <p:sldId id="272" r:id="rId17"/>
    <p:sldId id="271" r:id="rId18"/>
  </p:sldIdLst>
  <p:sldSz cx="9144000" cy="5143500" type="screen16x9"/>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8" d="100"/>
          <a:sy n="138" d="100"/>
        </p:scale>
        <p:origin x="756" y="13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7D62AE-6832-45E7-BA81-1AB8F41D39B8}" type="datetimeFigureOut">
              <a:rPr lang="ru-RU" smtClean="0"/>
              <a:t>03.02.2022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B4D337-94AE-4D19-8EAC-4CFE5A95078B}" type="slidenum">
              <a:rPr lang="ru-RU" smtClean="0"/>
              <a:t>‹#›</a:t>
            </a:fld>
            <a:endParaRPr lang="ru-RU"/>
          </a:p>
        </p:txBody>
      </p:sp>
    </p:spTree>
    <p:extLst>
      <p:ext uri="{BB962C8B-B14F-4D97-AF65-F5344CB8AC3E}">
        <p14:creationId xmlns:p14="http://schemas.microsoft.com/office/powerpoint/2010/main" val="763817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Охрана леса является частью более общей задачи – охраны природы.</a:t>
            </a:r>
          </a:p>
        </p:txBody>
      </p:sp>
      <p:sp>
        <p:nvSpPr>
          <p:cNvPr id="4" name="Номер слайда 3"/>
          <p:cNvSpPr>
            <a:spLocks noGrp="1"/>
          </p:cNvSpPr>
          <p:nvPr>
            <p:ph type="sldNum" sz="quarter" idx="5"/>
          </p:nvPr>
        </p:nvSpPr>
        <p:spPr/>
        <p:txBody>
          <a:bodyPr/>
          <a:lstStyle/>
          <a:p>
            <a:fld id="{F1B4D337-94AE-4D19-8EAC-4CFE5A95078B}" type="slidenum">
              <a:rPr lang="ru-RU" smtClean="0"/>
              <a:t>4</a:t>
            </a:fld>
            <a:endParaRPr lang="ru-RU"/>
          </a:p>
        </p:txBody>
      </p:sp>
    </p:spTree>
    <p:extLst>
      <p:ext uri="{BB962C8B-B14F-4D97-AF65-F5344CB8AC3E}">
        <p14:creationId xmlns:p14="http://schemas.microsoft.com/office/powerpoint/2010/main" val="14753030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a:buFont typeface="Arial" panose="020B0604020202020204" pitchFamily="34" charset="0"/>
              <a:buChar char="•"/>
            </a:pPr>
            <a:r>
              <a:rPr lang="ru-RU" dirty="0"/>
              <a:t>Для охраны природы в России созданы заповедники, национальные парки, заказники, где природу охраняют от человека. </a:t>
            </a:r>
            <a:r>
              <a:rPr lang="ru-RU" b="0" i="0" dirty="0">
                <a:solidFill>
                  <a:srgbClr val="333333"/>
                </a:solidFill>
                <a:effectLst/>
                <a:latin typeface="YS Text"/>
              </a:rPr>
              <a:t>Сегодня в России 102 заповедника и 42 национальных парка, а общая площадь особо охраняемых природных территорий — как федерального, так и регионального уровня — составляет около 203 миллионов га. На территории Архангельской области расположено 113 особо охраняемых природных территорий (ООПТ), включающих в себя: 1 заповедник, 4 национальных парка, 34 заказников, 67 памятников природы, 2 дендрологических сада, 1 ботанический сад, 4 охраняемых территорий местного значения</a:t>
            </a:r>
          </a:p>
          <a:p>
            <a:endParaRPr lang="ru-RU" dirty="0"/>
          </a:p>
        </p:txBody>
      </p:sp>
      <p:sp>
        <p:nvSpPr>
          <p:cNvPr id="4" name="Номер слайда 3"/>
          <p:cNvSpPr>
            <a:spLocks noGrp="1"/>
          </p:cNvSpPr>
          <p:nvPr>
            <p:ph type="sldNum" sz="quarter" idx="5"/>
          </p:nvPr>
        </p:nvSpPr>
        <p:spPr/>
        <p:txBody>
          <a:bodyPr/>
          <a:lstStyle/>
          <a:p>
            <a:fld id="{F1B4D337-94AE-4D19-8EAC-4CFE5A95078B}" type="slidenum">
              <a:rPr lang="ru-RU" smtClean="0"/>
              <a:t>13</a:t>
            </a:fld>
            <a:endParaRPr lang="ru-RU"/>
          </a:p>
        </p:txBody>
      </p:sp>
    </p:spTree>
    <p:extLst>
      <p:ext uri="{BB962C8B-B14F-4D97-AF65-F5344CB8AC3E}">
        <p14:creationId xmlns:p14="http://schemas.microsoft.com/office/powerpoint/2010/main" val="699627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От каждого из нас зависит сохранение природы. Чтобы быть природе другом необязательно много знать. Достаточно соблюдать самые простые правила поведения.</a:t>
            </a:r>
          </a:p>
        </p:txBody>
      </p:sp>
      <p:sp>
        <p:nvSpPr>
          <p:cNvPr id="4" name="Номер слайда 3"/>
          <p:cNvSpPr>
            <a:spLocks noGrp="1"/>
          </p:cNvSpPr>
          <p:nvPr>
            <p:ph type="sldNum" sz="quarter" idx="5"/>
          </p:nvPr>
        </p:nvSpPr>
        <p:spPr/>
        <p:txBody>
          <a:bodyPr/>
          <a:lstStyle/>
          <a:p>
            <a:fld id="{F1B4D337-94AE-4D19-8EAC-4CFE5A95078B}" type="slidenum">
              <a:rPr lang="ru-RU" smtClean="0"/>
              <a:t>14</a:t>
            </a:fld>
            <a:endParaRPr lang="ru-RU"/>
          </a:p>
        </p:txBody>
      </p:sp>
    </p:spTree>
    <p:extLst>
      <p:ext uri="{BB962C8B-B14F-4D97-AF65-F5344CB8AC3E}">
        <p14:creationId xmlns:p14="http://schemas.microsoft.com/office/powerpoint/2010/main" val="1743689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Охрана природы – система государственных мероприятий, обеспечивающих поддержание, восстановление и улучшение природных условий. Под охраной природных богатств необходимо понимать не только правильное их использование, но и восстановление. Охранять природу не значит делать её неприкосновенной. Природа является источником материальных благ для человека, без которых он не смог бы существовать.</a:t>
            </a:r>
          </a:p>
        </p:txBody>
      </p:sp>
      <p:sp>
        <p:nvSpPr>
          <p:cNvPr id="4" name="Номер слайда 3"/>
          <p:cNvSpPr>
            <a:spLocks noGrp="1"/>
          </p:cNvSpPr>
          <p:nvPr>
            <p:ph type="sldNum" sz="quarter" idx="5"/>
          </p:nvPr>
        </p:nvSpPr>
        <p:spPr/>
        <p:txBody>
          <a:bodyPr/>
          <a:lstStyle/>
          <a:p>
            <a:fld id="{F1B4D337-94AE-4D19-8EAC-4CFE5A95078B}" type="slidenum">
              <a:rPr lang="ru-RU" smtClean="0"/>
              <a:t>5</a:t>
            </a:fld>
            <a:endParaRPr lang="ru-RU"/>
          </a:p>
        </p:txBody>
      </p:sp>
    </p:spTree>
    <p:extLst>
      <p:ext uri="{BB962C8B-B14F-4D97-AF65-F5344CB8AC3E}">
        <p14:creationId xmlns:p14="http://schemas.microsoft.com/office/powerpoint/2010/main" val="2698820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 результате хозяйственной деятельности человека леса исчезли  в Саратовской, Воронежской и других областях. Это привело к обмелению Волгу, Днепра, Дона и их притоков, к образованию оврагов, усилению засух. </a:t>
            </a:r>
          </a:p>
        </p:txBody>
      </p:sp>
      <p:sp>
        <p:nvSpPr>
          <p:cNvPr id="4" name="Номер слайда 3"/>
          <p:cNvSpPr>
            <a:spLocks noGrp="1"/>
          </p:cNvSpPr>
          <p:nvPr>
            <p:ph type="sldNum" sz="quarter" idx="5"/>
          </p:nvPr>
        </p:nvSpPr>
        <p:spPr/>
        <p:txBody>
          <a:bodyPr/>
          <a:lstStyle/>
          <a:p>
            <a:fld id="{F1B4D337-94AE-4D19-8EAC-4CFE5A95078B}" type="slidenum">
              <a:rPr lang="ru-RU" smtClean="0"/>
              <a:t>6</a:t>
            </a:fld>
            <a:endParaRPr lang="ru-RU"/>
          </a:p>
        </p:txBody>
      </p:sp>
    </p:spTree>
    <p:extLst>
      <p:ext uri="{BB962C8B-B14F-4D97-AF65-F5344CB8AC3E}">
        <p14:creationId xmlns:p14="http://schemas.microsoft.com/office/powerpoint/2010/main" val="4260336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На грани исчезновения оказались такие ценные животные, как зубр, бобр, лось, соболь и некоторые виды птиц. Стали редкими тигр в Амурской тайге, благородный олень. Уменьшилось количество белок, куниц, горностаев, зайцев и некоторых зверей.</a:t>
            </a:r>
          </a:p>
        </p:txBody>
      </p:sp>
      <p:sp>
        <p:nvSpPr>
          <p:cNvPr id="4" name="Номер слайда 3"/>
          <p:cNvSpPr>
            <a:spLocks noGrp="1"/>
          </p:cNvSpPr>
          <p:nvPr>
            <p:ph type="sldNum" sz="quarter" idx="5"/>
          </p:nvPr>
        </p:nvSpPr>
        <p:spPr/>
        <p:txBody>
          <a:bodyPr/>
          <a:lstStyle/>
          <a:p>
            <a:fld id="{F1B4D337-94AE-4D19-8EAC-4CFE5A95078B}" type="slidenum">
              <a:rPr lang="ru-RU" smtClean="0"/>
              <a:t>7</a:t>
            </a:fld>
            <a:endParaRPr lang="ru-RU"/>
          </a:p>
        </p:txBody>
      </p:sp>
    </p:spTree>
    <p:extLst>
      <p:ext uri="{BB962C8B-B14F-4D97-AF65-F5344CB8AC3E}">
        <p14:creationId xmlns:p14="http://schemas.microsoft.com/office/powerpoint/2010/main" val="4262036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Вырубка лесов должна производится по специальному плану, а на месте вырубленных деревьев, высаживаются молодые деревья.</a:t>
            </a:r>
          </a:p>
        </p:txBody>
      </p:sp>
      <p:sp>
        <p:nvSpPr>
          <p:cNvPr id="4" name="Номер слайда 3"/>
          <p:cNvSpPr>
            <a:spLocks noGrp="1"/>
          </p:cNvSpPr>
          <p:nvPr>
            <p:ph type="sldNum" sz="quarter" idx="5"/>
          </p:nvPr>
        </p:nvSpPr>
        <p:spPr/>
        <p:txBody>
          <a:bodyPr/>
          <a:lstStyle/>
          <a:p>
            <a:fld id="{F1B4D337-94AE-4D19-8EAC-4CFE5A95078B}" type="slidenum">
              <a:rPr lang="ru-RU" smtClean="0"/>
              <a:t>8</a:t>
            </a:fld>
            <a:endParaRPr lang="ru-RU"/>
          </a:p>
        </p:txBody>
      </p:sp>
    </p:spTree>
    <p:extLst>
      <p:ext uri="{BB962C8B-B14F-4D97-AF65-F5344CB8AC3E}">
        <p14:creationId xmlns:p14="http://schemas.microsoft.com/office/powerpoint/2010/main" val="507633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Ведётся борьба с лесными пожарами. Большой урон наносят незаконные рубщики лесов, которые поджигая делянки, чтобы скрыть своё преступление, наносят колоссальный урон природе России и всего мира.</a:t>
            </a:r>
          </a:p>
        </p:txBody>
      </p:sp>
      <p:sp>
        <p:nvSpPr>
          <p:cNvPr id="4" name="Номер слайда 3"/>
          <p:cNvSpPr>
            <a:spLocks noGrp="1"/>
          </p:cNvSpPr>
          <p:nvPr>
            <p:ph type="sldNum" sz="quarter" idx="5"/>
          </p:nvPr>
        </p:nvSpPr>
        <p:spPr/>
        <p:txBody>
          <a:bodyPr/>
          <a:lstStyle/>
          <a:p>
            <a:fld id="{F1B4D337-94AE-4D19-8EAC-4CFE5A95078B}" type="slidenum">
              <a:rPr lang="ru-RU" smtClean="0"/>
              <a:t>9</a:t>
            </a:fld>
            <a:endParaRPr lang="ru-RU"/>
          </a:p>
        </p:txBody>
      </p:sp>
    </p:spTree>
    <p:extLst>
      <p:ext uri="{BB962C8B-B14F-4D97-AF65-F5344CB8AC3E}">
        <p14:creationId xmlns:p14="http://schemas.microsoft.com/office/powerpoint/2010/main" val="2347387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0" i="0" dirty="0">
                <a:solidFill>
                  <a:srgbClr val="282828"/>
                </a:solidFill>
                <a:effectLst/>
                <a:latin typeface="PT Sans" panose="020B0503020203020204" pitchFamily="34" charset="-52"/>
              </a:rPr>
              <a:t>Вредителями леса в подавляющем большинстве являются насекомые. В значительно меньшей степени ими могут быть некоторые клещи и позвоночные, например зайцы и грызуны. Вредители принадлежат лесной фауне, как и другие организмы, поэтому их существование в условиях естественного леса вполне органично, а их жизнедеятельность не приводит к непоправимым последствиям.</a:t>
            </a:r>
            <a:endParaRPr lang="ru-RU" dirty="0"/>
          </a:p>
        </p:txBody>
      </p:sp>
      <p:sp>
        <p:nvSpPr>
          <p:cNvPr id="4" name="Номер слайда 3"/>
          <p:cNvSpPr>
            <a:spLocks noGrp="1"/>
          </p:cNvSpPr>
          <p:nvPr>
            <p:ph type="sldNum" sz="quarter" idx="5"/>
          </p:nvPr>
        </p:nvSpPr>
        <p:spPr/>
        <p:txBody>
          <a:bodyPr/>
          <a:lstStyle/>
          <a:p>
            <a:fld id="{F1B4D337-94AE-4D19-8EAC-4CFE5A95078B}" type="slidenum">
              <a:rPr lang="ru-RU" smtClean="0"/>
              <a:t>10</a:t>
            </a:fld>
            <a:endParaRPr lang="ru-RU"/>
          </a:p>
        </p:txBody>
      </p:sp>
    </p:spTree>
    <p:extLst>
      <p:ext uri="{BB962C8B-B14F-4D97-AF65-F5344CB8AC3E}">
        <p14:creationId xmlns:p14="http://schemas.microsoft.com/office/powerpoint/2010/main" val="4264619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0" i="0" dirty="0">
                <a:solidFill>
                  <a:srgbClr val="282828"/>
                </a:solidFill>
                <a:effectLst/>
                <a:latin typeface="PT Sans" panose="020B0503020203020204" pitchFamily="34" charset="-52"/>
              </a:rPr>
              <a:t>Необходимо более тщательно перерабатывать отходы деревообрабатывающей промышленности: опилки, стружки, хвою, кору, из которых делают древесно-стружечные плиты. Из хвои делают витаминную муку, которую добавляют в корм скоту.</a:t>
            </a:r>
            <a:endParaRPr lang="ru-RU" dirty="0"/>
          </a:p>
        </p:txBody>
      </p:sp>
      <p:sp>
        <p:nvSpPr>
          <p:cNvPr id="4" name="Номер слайда 3"/>
          <p:cNvSpPr>
            <a:spLocks noGrp="1"/>
          </p:cNvSpPr>
          <p:nvPr>
            <p:ph type="sldNum" sz="quarter" idx="5"/>
          </p:nvPr>
        </p:nvSpPr>
        <p:spPr/>
        <p:txBody>
          <a:bodyPr/>
          <a:lstStyle/>
          <a:p>
            <a:fld id="{F1B4D337-94AE-4D19-8EAC-4CFE5A95078B}" type="slidenum">
              <a:rPr lang="ru-RU" smtClean="0"/>
              <a:t>11</a:t>
            </a:fld>
            <a:endParaRPr lang="ru-RU"/>
          </a:p>
        </p:txBody>
      </p:sp>
    </p:spTree>
    <p:extLst>
      <p:ext uri="{BB962C8B-B14F-4D97-AF65-F5344CB8AC3E}">
        <p14:creationId xmlns:p14="http://schemas.microsoft.com/office/powerpoint/2010/main" val="3362097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Несмотря на борьбу с пожарами, вредителями и использованию лесных отходов, леса гибнут от рук человека. Деятельность человека наносит большой урон лесу. Много леса гибнет при сплаве, загрязняя реки. Страдает лес от мусора, кислотных дождей, которые вызваны выбросами вредных веществ в атмосферу. В лесу нельзя разводить костры, от них может начаться лесной пожар, который трудно потушить. Во время пожара от огня погибает очень много деревьев, животных, птиц.</a:t>
            </a:r>
          </a:p>
        </p:txBody>
      </p:sp>
      <p:sp>
        <p:nvSpPr>
          <p:cNvPr id="4" name="Номер слайда 3"/>
          <p:cNvSpPr>
            <a:spLocks noGrp="1"/>
          </p:cNvSpPr>
          <p:nvPr>
            <p:ph type="sldNum" sz="quarter" idx="5"/>
          </p:nvPr>
        </p:nvSpPr>
        <p:spPr/>
        <p:txBody>
          <a:bodyPr/>
          <a:lstStyle/>
          <a:p>
            <a:fld id="{F1B4D337-94AE-4D19-8EAC-4CFE5A95078B}" type="slidenum">
              <a:rPr lang="ru-RU" smtClean="0"/>
              <a:t>12</a:t>
            </a:fld>
            <a:endParaRPr lang="ru-RU"/>
          </a:p>
        </p:txBody>
      </p:sp>
    </p:spTree>
    <p:extLst>
      <p:ext uri="{BB962C8B-B14F-4D97-AF65-F5344CB8AC3E}">
        <p14:creationId xmlns:p14="http://schemas.microsoft.com/office/powerpoint/2010/main" val="2037101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рямоугольник 6"/>
          <p:cNvSpPr>
            <a:spLocks noChangeAspect="1"/>
          </p:cNvSpPr>
          <p:nvPr/>
        </p:nvSpPr>
        <p:spPr>
          <a:xfrm>
            <a:off x="173355" y="182881"/>
            <a:ext cx="8793480" cy="4783454"/>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ctrTitle"/>
          </p:nvPr>
        </p:nvSpPr>
        <p:spPr>
          <a:xfrm>
            <a:off x="832485" y="661782"/>
            <a:ext cx="7475220" cy="2194560"/>
          </a:xfrm>
        </p:spPr>
        <p:txBody>
          <a:bodyPr rtlCol="0" anchor="b">
            <a:normAutofit/>
          </a:bodyPr>
          <a:lstStyle>
            <a:lvl1pPr algn="ctr">
              <a:lnSpc>
                <a:spcPct val="85000"/>
              </a:lnSpc>
              <a:defRPr sz="5400" b="1" cap="all" baseline="0">
                <a:solidFill>
                  <a:srgbClr val="FFFFFF"/>
                </a:solidFill>
              </a:defRPr>
            </a:lvl1pPr>
          </a:lstStyle>
          <a:p>
            <a:pPr rtl="0"/>
            <a:r>
              <a:rPr lang="ru-RU" noProof="0"/>
              <a:t>Образец заголовка</a:t>
            </a:r>
            <a:endParaRPr lang="ru-RU" noProof="0" dirty="0"/>
          </a:p>
        </p:txBody>
      </p:sp>
      <p:sp>
        <p:nvSpPr>
          <p:cNvPr id="3" name="Подзаголовок 2"/>
          <p:cNvSpPr>
            <a:spLocks noGrp="1"/>
          </p:cNvSpPr>
          <p:nvPr>
            <p:ph type="subTitle" idx="1"/>
          </p:nvPr>
        </p:nvSpPr>
        <p:spPr>
          <a:xfrm>
            <a:off x="1282148" y="2902226"/>
            <a:ext cx="6575895" cy="1041124"/>
          </a:xfrm>
        </p:spPr>
        <p:txBody>
          <a:bodyPr rtlCol="0">
            <a:normAutofit/>
          </a:bodyPr>
          <a:lstStyle>
            <a:lvl1pPr marL="0" indent="0" algn="ctr">
              <a:buNone/>
              <a:defRPr sz="1650">
                <a:solidFill>
                  <a:srgbClr val="FFFFFF"/>
                </a:solidFill>
              </a:defRPr>
            </a:lvl1pPr>
            <a:lvl2pPr marL="342900" indent="0" algn="ctr">
              <a:buNone/>
              <a:defRPr sz="1650"/>
            </a:lvl2pPr>
            <a:lvl3pPr marL="685800" indent="0" algn="ctr">
              <a:buNone/>
              <a:defRPr sz="165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pPr rtl="0"/>
            <a:r>
              <a:rPr lang="ru-RU" noProof="0"/>
              <a:t>Образец подзаголовка</a:t>
            </a:r>
            <a:endParaRPr lang="ru-RU" noProof="0" dirty="0"/>
          </a:p>
        </p:txBody>
      </p:sp>
      <p:sp>
        <p:nvSpPr>
          <p:cNvPr id="4" name="Дата 3"/>
          <p:cNvSpPr>
            <a:spLocks noGrp="1"/>
          </p:cNvSpPr>
          <p:nvPr>
            <p:ph type="dt" sz="half" idx="10"/>
          </p:nvPr>
        </p:nvSpPr>
        <p:spPr/>
        <p:txBody>
          <a:bodyPr rtlCol="0"/>
          <a:lstStyle>
            <a:lvl1pPr>
              <a:defRPr>
                <a:solidFill>
                  <a:srgbClr val="FFFFFF"/>
                </a:solidFill>
              </a:defRPr>
            </a:lvl1pPr>
          </a:lstStyle>
          <a:p>
            <a:fld id="{5AFD830E-6A07-40AB-98BE-E74A00A5DE9C}" type="datetimeFigureOut">
              <a:rPr lang="ru-RU" smtClean="0"/>
              <a:pPr/>
              <a:t>03.02.2022</a:t>
            </a:fld>
            <a:endParaRPr lang="ru-RU"/>
          </a:p>
        </p:txBody>
      </p:sp>
      <p:sp>
        <p:nvSpPr>
          <p:cNvPr id="5" name="Нижний колонтитул 4"/>
          <p:cNvSpPr>
            <a:spLocks noGrp="1"/>
          </p:cNvSpPr>
          <p:nvPr>
            <p:ph type="ftr" sz="quarter" idx="11"/>
          </p:nvPr>
        </p:nvSpPr>
        <p:spPr/>
        <p:txBody>
          <a:bodyPr rtlCol="0"/>
          <a:lstStyle>
            <a:lvl1pPr>
              <a:defRPr>
                <a:solidFill>
                  <a:srgbClr val="FFFFFF"/>
                </a:solidFill>
              </a:defRPr>
            </a:lvl1pPr>
          </a:lstStyle>
          <a:p>
            <a:endParaRPr lang="ru-RU"/>
          </a:p>
        </p:txBody>
      </p:sp>
      <p:sp>
        <p:nvSpPr>
          <p:cNvPr id="6" name="Номер слайда 5"/>
          <p:cNvSpPr>
            <a:spLocks noGrp="1"/>
          </p:cNvSpPr>
          <p:nvPr>
            <p:ph type="sldNum" sz="quarter" idx="12"/>
          </p:nvPr>
        </p:nvSpPr>
        <p:spPr/>
        <p:txBody>
          <a:bodyPr rtlCol="0"/>
          <a:lstStyle>
            <a:lvl1pPr>
              <a:defRPr>
                <a:solidFill>
                  <a:srgbClr val="FFFFFF"/>
                </a:solidFill>
              </a:defRPr>
            </a:lvl1pPr>
          </a:lstStyle>
          <a:p>
            <a:fld id="{610F9141-9537-477A-9D18-1407436ED1CC}" type="slidenum">
              <a:rPr lang="ru-RU" smtClean="0"/>
              <a:pPr/>
              <a:t>‹#›</a:t>
            </a:fld>
            <a:endParaRPr lang="ru-RU"/>
          </a:p>
        </p:txBody>
      </p:sp>
      <p:cxnSp>
        <p:nvCxnSpPr>
          <p:cNvPr id="8" name="Прямая соединительная линия 7"/>
          <p:cNvCxnSpPr/>
          <p:nvPr/>
        </p:nvCxnSpPr>
        <p:spPr>
          <a:xfrm>
            <a:off x="1298639" y="2800350"/>
            <a:ext cx="6561000"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7243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endParaRPr lang="ru-RU" noProof="0" dirty="0"/>
          </a:p>
        </p:txBody>
      </p:sp>
      <p:sp>
        <p:nvSpPr>
          <p:cNvPr id="3" name="Вертикальный текст 2"/>
          <p:cNvSpPr>
            <a:spLocks noGrp="1"/>
          </p:cNvSpPr>
          <p:nvPr>
            <p:ph type="body" orient="vert" idx="1"/>
          </p:nvPr>
        </p:nvSpPr>
        <p:spPr/>
        <p:txBody>
          <a:bodyPr vert="eaVert"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4" name="Дата 3"/>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610F9141-9537-477A-9D18-1407436ED1CC}" type="slidenum">
              <a:rPr lang="ru-RU" smtClean="0"/>
              <a:pPr/>
              <a:t>‹#›</a:t>
            </a:fld>
            <a:endParaRPr lang="ru-RU"/>
          </a:p>
        </p:txBody>
      </p:sp>
    </p:spTree>
    <p:extLst>
      <p:ext uri="{BB962C8B-B14F-4D97-AF65-F5344CB8AC3E}">
        <p14:creationId xmlns:p14="http://schemas.microsoft.com/office/powerpoint/2010/main" val="3115957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571500"/>
            <a:ext cx="1743075" cy="4057650"/>
          </a:xfrm>
        </p:spPr>
        <p:txBody>
          <a:bodyPr vert="eaVert" rtlCol="0"/>
          <a:lstStyle/>
          <a:p>
            <a:pPr rtl="0"/>
            <a:r>
              <a:rPr lang="ru-RU" noProof="0"/>
              <a:t>Образец заголовка</a:t>
            </a:r>
            <a:endParaRPr lang="ru-RU" noProof="0" dirty="0"/>
          </a:p>
        </p:txBody>
      </p:sp>
      <p:sp>
        <p:nvSpPr>
          <p:cNvPr id="3" name="Вертикальный текст 2"/>
          <p:cNvSpPr>
            <a:spLocks noGrp="1"/>
          </p:cNvSpPr>
          <p:nvPr>
            <p:ph type="body" orient="vert" idx="1"/>
          </p:nvPr>
        </p:nvSpPr>
        <p:spPr>
          <a:xfrm>
            <a:off x="857250" y="571500"/>
            <a:ext cx="5572125" cy="4057650"/>
          </a:xfrm>
        </p:spPr>
        <p:txBody>
          <a:bodyPr vert="eaVert"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4" name="Дата 3"/>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610F9141-9537-477A-9D18-1407436ED1CC}" type="slidenum">
              <a:rPr lang="ru-RU" smtClean="0"/>
              <a:pPr/>
              <a:t>‹#›</a:t>
            </a:fld>
            <a:endParaRPr lang="ru-RU"/>
          </a:p>
        </p:txBody>
      </p:sp>
    </p:spTree>
    <p:extLst>
      <p:ext uri="{BB962C8B-B14F-4D97-AF65-F5344CB8AC3E}">
        <p14:creationId xmlns:p14="http://schemas.microsoft.com/office/powerpoint/2010/main" val="2069420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endParaRPr lang="ru-RU" noProof="0" dirty="0"/>
          </a:p>
        </p:txBody>
      </p:sp>
      <p:sp>
        <p:nvSpPr>
          <p:cNvPr id="3" name="Объект 2"/>
          <p:cNvSpPr>
            <a:spLocks noGrp="1"/>
          </p:cNvSpPr>
          <p:nvPr>
            <p:ph idx="1"/>
          </p:nvPr>
        </p:nvSpPr>
        <p:spPr/>
        <p:txBody>
          <a:bodyPr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4" name="Дата 3"/>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610F9141-9537-477A-9D18-1407436ED1CC}" type="slidenum">
              <a:rPr lang="ru-RU" smtClean="0"/>
              <a:pPr/>
              <a:t>‹#›</a:t>
            </a:fld>
            <a:endParaRPr lang="ru-RU"/>
          </a:p>
        </p:txBody>
      </p:sp>
    </p:spTree>
    <p:extLst>
      <p:ext uri="{BB962C8B-B14F-4D97-AF65-F5344CB8AC3E}">
        <p14:creationId xmlns:p14="http://schemas.microsoft.com/office/powerpoint/2010/main" val="2775536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9818" y="880181"/>
            <a:ext cx="7475220" cy="2194560"/>
          </a:xfrm>
        </p:spPr>
        <p:txBody>
          <a:bodyPr rtlCol="0" anchor="b">
            <a:noAutofit/>
          </a:bodyPr>
          <a:lstStyle>
            <a:lvl1pPr algn="ctr">
              <a:lnSpc>
                <a:spcPct val="85000"/>
              </a:lnSpc>
              <a:defRPr sz="5400" b="0" cap="all" baseline="0"/>
            </a:lvl1pPr>
          </a:lstStyle>
          <a:p>
            <a:pPr rtl="0"/>
            <a:r>
              <a:rPr lang="ru-RU" noProof="0"/>
              <a:t>Образец заголовка</a:t>
            </a:r>
            <a:endParaRPr lang="ru-RU" noProof="0" dirty="0"/>
          </a:p>
        </p:txBody>
      </p:sp>
      <p:sp>
        <p:nvSpPr>
          <p:cNvPr id="3" name="Текст 2"/>
          <p:cNvSpPr>
            <a:spLocks noGrp="1"/>
          </p:cNvSpPr>
          <p:nvPr>
            <p:ph type="body" idx="1"/>
          </p:nvPr>
        </p:nvSpPr>
        <p:spPr>
          <a:xfrm>
            <a:off x="1282446" y="3115890"/>
            <a:ext cx="6576822" cy="1022855"/>
          </a:xfrm>
        </p:spPr>
        <p:txBody>
          <a:bodyPr rtlCol="0" anchor="t">
            <a:normAutofit/>
          </a:bodyPr>
          <a:lstStyle>
            <a:lvl1pPr marL="0" indent="0" algn="ctr">
              <a:buNone/>
              <a:defRPr sz="165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rtl="0"/>
            <a:r>
              <a:rPr lang="ru-RU" noProof="0"/>
              <a:t>Образец текста</a:t>
            </a:r>
          </a:p>
        </p:txBody>
      </p:sp>
      <p:sp>
        <p:nvSpPr>
          <p:cNvPr id="4" name="Дата 3"/>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610F9141-9537-477A-9D18-1407436ED1CC}" type="slidenum">
              <a:rPr lang="ru-RU" smtClean="0"/>
              <a:pPr/>
              <a:t>‹#›</a:t>
            </a:fld>
            <a:endParaRPr lang="ru-RU"/>
          </a:p>
        </p:txBody>
      </p:sp>
      <p:cxnSp>
        <p:nvCxnSpPr>
          <p:cNvPr id="7" name="Прямая соединительная линия 6"/>
          <p:cNvCxnSpPr/>
          <p:nvPr/>
        </p:nvCxnSpPr>
        <p:spPr>
          <a:xfrm>
            <a:off x="1485900" y="3015306"/>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8191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ru-RU" noProof="0"/>
              <a:t>Образец заголовка</a:t>
            </a:r>
            <a:endParaRPr lang="ru-RU" noProof="0" dirty="0"/>
          </a:p>
        </p:txBody>
      </p:sp>
      <p:sp>
        <p:nvSpPr>
          <p:cNvPr id="3" name="Объект 2"/>
          <p:cNvSpPr>
            <a:spLocks noGrp="1"/>
          </p:cNvSpPr>
          <p:nvPr>
            <p:ph sz="half" idx="1"/>
          </p:nvPr>
        </p:nvSpPr>
        <p:spPr>
          <a:xfrm>
            <a:off x="857250" y="1543049"/>
            <a:ext cx="3566160" cy="3017520"/>
          </a:xfrm>
        </p:spPr>
        <p:txBody>
          <a:bodyPr rtlCol="0"/>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4" name="Объект 3"/>
          <p:cNvSpPr>
            <a:spLocks noGrp="1"/>
          </p:cNvSpPr>
          <p:nvPr>
            <p:ph sz="half" idx="2"/>
          </p:nvPr>
        </p:nvSpPr>
        <p:spPr>
          <a:xfrm>
            <a:off x="4700709" y="1543050"/>
            <a:ext cx="3566160" cy="3017520"/>
          </a:xfrm>
        </p:spPr>
        <p:txBody>
          <a:bodyPr rtlCol="0"/>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5" name="Дата 4"/>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610F9141-9537-477A-9D18-1407436ED1CC}" type="slidenum">
              <a:rPr lang="ru-RU" smtClean="0"/>
              <a:pPr/>
              <a:t>‹#›</a:t>
            </a:fld>
            <a:endParaRPr lang="ru-RU"/>
          </a:p>
        </p:txBody>
      </p:sp>
    </p:spTree>
    <p:extLst>
      <p:ext uri="{BB962C8B-B14F-4D97-AF65-F5344CB8AC3E}">
        <p14:creationId xmlns:p14="http://schemas.microsoft.com/office/powerpoint/2010/main" val="3138745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Заголовок 9"/>
          <p:cNvSpPr>
            <a:spLocks noGrp="1"/>
          </p:cNvSpPr>
          <p:nvPr>
            <p:ph type="title"/>
          </p:nvPr>
        </p:nvSpPr>
        <p:spPr/>
        <p:txBody>
          <a:bodyPr rtlCol="0"/>
          <a:lstStyle/>
          <a:p>
            <a:pPr rtl="0"/>
            <a:r>
              <a:rPr lang="ru-RU" noProof="0"/>
              <a:t>Образец заголовка</a:t>
            </a:r>
            <a:endParaRPr lang="ru-RU" noProof="0" dirty="0"/>
          </a:p>
        </p:txBody>
      </p:sp>
      <p:sp>
        <p:nvSpPr>
          <p:cNvPr id="3" name="Текст 2"/>
          <p:cNvSpPr>
            <a:spLocks noGrp="1"/>
          </p:cNvSpPr>
          <p:nvPr>
            <p:ph type="body" idx="1"/>
          </p:nvPr>
        </p:nvSpPr>
        <p:spPr>
          <a:xfrm>
            <a:off x="857250" y="1501133"/>
            <a:ext cx="3566160" cy="582930"/>
          </a:xfrm>
        </p:spPr>
        <p:txBody>
          <a:bodyPr rtlCol="0"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ru-RU" noProof="0"/>
              <a:t>Образец текста</a:t>
            </a:r>
          </a:p>
        </p:txBody>
      </p:sp>
      <p:sp>
        <p:nvSpPr>
          <p:cNvPr id="4" name="Объект 3"/>
          <p:cNvSpPr>
            <a:spLocks noGrp="1"/>
          </p:cNvSpPr>
          <p:nvPr>
            <p:ph sz="half" idx="2"/>
          </p:nvPr>
        </p:nvSpPr>
        <p:spPr>
          <a:xfrm>
            <a:off x="857250" y="2041112"/>
            <a:ext cx="3566160" cy="2537460"/>
          </a:xfrm>
        </p:spPr>
        <p:txBody>
          <a:bodyPr rtlCol="0"/>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5" name="Текст 4"/>
          <p:cNvSpPr>
            <a:spLocks noGrp="1"/>
          </p:cNvSpPr>
          <p:nvPr>
            <p:ph type="body" sz="quarter" idx="3"/>
          </p:nvPr>
        </p:nvSpPr>
        <p:spPr>
          <a:xfrm>
            <a:off x="4701880" y="1499274"/>
            <a:ext cx="3566160" cy="582930"/>
          </a:xfrm>
        </p:spPr>
        <p:txBody>
          <a:bodyPr rtlCol="0"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ru-RU" noProof="0"/>
              <a:t>Образец текста</a:t>
            </a:r>
          </a:p>
        </p:txBody>
      </p:sp>
      <p:sp>
        <p:nvSpPr>
          <p:cNvPr id="6" name="Объект 5"/>
          <p:cNvSpPr>
            <a:spLocks noGrp="1"/>
          </p:cNvSpPr>
          <p:nvPr>
            <p:ph sz="quarter" idx="4"/>
          </p:nvPr>
        </p:nvSpPr>
        <p:spPr>
          <a:xfrm>
            <a:off x="4701880" y="2039492"/>
            <a:ext cx="3566160" cy="2537460"/>
          </a:xfrm>
        </p:spPr>
        <p:txBody>
          <a:bodyPr rtlCol="0"/>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7" name="Дата 6"/>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8" name="Нижний колонтитул 7"/>
          <p:cNvSpPr>
            <a:spLocks noGrp="1"/>
          </p:cNvSpPr>
          <p:nvPr>
            <p:ph type="ftr" sz="quarter" idx="11"/>
          </p:nvPr>
        </p:nvSpPr>
        <p:spPr/>
        <p:txBody>
          <a:bodyPr rtlCol="0"/>
          <a:lstStyle/>
          <a:p>
            <a:endParaRPr lang="ru-RU"/>
          </a:p>
        </p:txBody>
      </p:sp>
      <p:sp>
        <p:nvSpPr>
          <p:cNvPr id="9" name="Номер слайда 8"/>
          <p:cNvSpPr>
            <a:spLocks noGrp="1"/>
          </p:cNvSpPr>
          <p:nvPr>
            <p:ph type="sldNum" sz="quarter" idx="12"/>
          </p:nvPr>
        </p:nvSpPr>
        <p:spPr/>
        <p:txBody>
          <a:bodyPr rtlCol="0"/>
          <a:lstStyle/>
          <a:p>
            <a:fld id="{610F9141-9537-477A-9D18-1407436ED1CC}" type="slidenum">
              <a:rPr lang="ru-RU" smtClean="0"/>
              <a:pPr/>
              <a:t>‹#›</a:t>
            </a:fld>
            <a:endParaRPr lang="ru-RU"/>
          </a:p>
        </p:txBody>
      </p:sp>
    </p:spTree>
    <p:extLst>
      <p:ext uri="{BB962C8B-B14F-4D97-AF65-F5344CB8AC3E}">
        <p14:creationId xmlns:p14="http://schemas.microsoft.com/office/powerpoint/2010/main" val="2230450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endParaRPr lang="ru-RU" noProof="0" dirty="0"/>
          </a:p>
        </p:txBody>
      </p:sp>
      <p:sp>
        <p:nvSpPr>
          <p:cNvPr id="3" name="Дата 2"/>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4" name="Нижний колонтитул 3"/>
          <p:cNvSpPr>
            <a:spLocks noGrp="1"/>
          </p:cNvSpPr>
          <p:nvPr>
            <p:ph type="ftr" sz="quarter" idx="11"/>
          </p:nvPr>
        </p:nvSpPr>
        <p:spPr/>
        <p:txBody>
          <a:bodyPr rtlCol="0"/>
          <a:lstStyle/>
          <a:p>
            <a:endParaRPr lang="ru-RU"/>
          </a:p>
        </p:txBody>
      </p:sp>
      <p:sp>
        <p:nvSpPr>
          <p:cNvPr id="5" name="Номер слайда 4"/>
          <p:cNvSpPr>
            <a:spLocks noGrp="1"/>
          </p:cNvSpPr>
          <p:nvPr>
            <p:ph type="sldNum" sz="quarter" idx="12"/>
          </p:nvPr>
        </p:nvSpPr>
        <p:spPr/>
        <p:txBody>
          <a:bodyPr rtlCol="0"/>
          <a:lstStyle/>
          <a:p>
            <a:fld id="{610F9141-9537-477A-9D18-1407436ED1CC}" type="slidenum">
              <a:rPr lang="ru-RU" smtClean="0"/>
              <a:pPr/>
              <a:t>‹#›</a:t>
            </a:fld>
            <a:endParaRPr lang="ru-RU"/>
          </a:p>
        </p:txBody>
      </p:sp>
    </p:spTree>
    <p:extLst>
      <p:ext uri="{BB962C8B-B14F-4D97-AF65-F5344CB8AC3E}">
        <p14:creationId xmlns:p14="http://schemas.microsoft.com/office/powerpoint/2010/main" val="3266643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3" name="Нижний колонтитул 2"/>
          <p:cNvSpPr>
            <a:spLocks noGrp="1"/>
          </p:cNvSpPr>
          <p:nvPr>
            <p:ph type="ftr" sz="quarter" idx="11"/>
          </p:nvPr>
        </p:nvSpPr>
        <p:spPr/>
        <p:txBody>
          <a:bodyPr rtlCol="0"/>
          <a:lstStyle/>
          <a:p>
            <a:endParaRPr lang="ru-RU"/>
          </a:p>
        </p:txBody>
      </p:sp>
      <p:sp>
        <p:nvSpPr>
          <p:cNvPr id="4" name="Номер слайда 3"/>
          <p:cNvSpPr>
            <a:spLocks noGrp="1"/>
          </p:cNvSpPr>
          <p:nvPr>
            <p:ph type="sldNum" sz="quarter" idx="12"/>
          </p:nvPr>
        </p:nvSpPr>
        <p:spPr/>
        <p:txBody>
          <a:bodyPr rtlCol="0"/>
          <a:lstStyle/>
          <a:p>
            <a:fld id="{610F9141-9537-477A-9D18-1407436ED1CC}" type="slidenum">
              <a:rPr lang="ru-RU" smtClean="0"/>
              <a:pPr/>
              <a:t>‹#›</a:t>
            </a:fld>
            <a:endParaRPr lang="ru-RU"/>
          </a:p>
        </p:txBody>
      </p:sp>
    </p:spTree>
    <p:extLst>
      <p:ext uri="{BB962C8B-B14F-4D97-AF65-F5344CB8AC3E}">
        <p14:creationId xmlns:p14="http://schemas.microsoft.com/office/powerpoint/2010/main" val="4232079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50" y="822960"/>
            <a:ext cx="2948940" cy="1303020"/>
          </a:xfrm>
        </p:spPr>
        <p:txBody>
          <a:bodyPr rtlCol="0" anchor="b">
            <a:noAutofit/>
          </a:bodyPr>
          <a:lstStyle>
            <a:lvl1pPr>
              <a:lnSpc>
                <a:spcPct val="90000"/>
              </a:lnSpc>
              <a:defRPr sz="3000" b="0"/>
            </a:lvl1pPr>
          </a:lstStyle>
          <a:p>
            <a:pPr rtl="0"/>
            <a:r>
              <a:rPr lang="ru-RU" noProof="0"/>
              <a:t>Образец заголовка</a:t>
            </a:r>
            <a:endParaRPr lang="ru-RU" noProof="0" dirty="0"/>
          </a:p>
        </p:txBody>
      </p:sp>
      <p:sp>
        <p:nvSpPr>
          <p:cNvPr id="3" name="Объект 2"/>
          <p:cNvSpPr>
            <a:spLocks noGrp="1"/>
          </p:cNvSpPr>
          <p:nvPr>
            <p:ph idx="1"/>
          </p:nvPr>
        </p:nvSpPr>
        <p:spPr>
          <a:xfrm>
            <a:off x="4389119" y="822960"/>
            <a:ext cx="3909060" cy="3497580"/>
          </a:xfrm>
        </p:spPr>
        <p:txBody>
          <a:bodyPr rtlCol="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4" name="Текст 3"/>
          <p:cNvSpPr>
            <a:spLocks noGrp="1"/>
          </p:cNvSpPr>
          <p:nvPr>
            <p:ph type="body" sz="half" idx="2"/>
          </p:nvPr>
        </p:nvSpPr>
        <p:spPr>
          <a:xfrm>
            <a:off x="857250" y="2125980"/>
            <a:ext cx="2948940" cy="2263140"/>
          </a:xfrm>
        </p:spPr>
        <p:txBody>
          <a:bodyPr rtlCol="0">
            <a:normAutofit/>
          </a:bodyPr>
          <a:lstStyle>
            <a:lvl1pPr marL="0" indent="0">
              <a:lnSpc>
                <a:spcPct val="100000"/>
              </a:lnSpc>
              <a:spcBef>
                <a:spcPts val="75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rtl="0"/>
            <a:r>
              <a:rPr lang="ru-RU" noProof="0"/>
              <a:t>Образец текста</a:t>
            </a:r>
          </a:p>
        </p:txBody>
      </p:sp>
      <p:sp>
        <p:nvSpPr>
          <p:cNvPr id="5" name="Дата 4"/>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610F9141-9537-477A-9D18-1407436ED1CC}" type="slidenum">
              <a:rPr lang="ru-RU" smtClean="0"/>
              <a:pPr/>
              <a:t>‹#›</a:t>
            </a:fld>
            <a:endParaRPr lang="ru-RU"/>
          </a:p>
        </p:txBody>
      </p:sp>
    </p:spTree>
    <p:extLst>
      <p:ext uri="{BB962C8B-B14F-4D97-AF65-F5344CB8AC3E}">
        <p14:creationId xmlns:p14="http://schemas.microsoft.com/office/powerpoint/2010/main" val="3764195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50" y="822960"/>
            <a:ext cx="2948940" cy="1303020"/>
          </a:xfrm>
        </p:spPr>
        <p:txBody>
          <a:bodyPr rtlCol="0" anchor="b">
            <a:noAutofit/>
          </a:bodyPr>
          <a:lstStyle>
            <a:lvl1pPr>
              <a:lnSpc>
                <a:spcPct val="90000"/>
              </a:lnSpc>
              <a:defRPr sz="3000" b="0"/>
            </a:lvl1pPr>
          </a:lstStyle>
          <a:p>
            <a:pPr rtl="0"/>
            <a:r>
              <a:rPr lang="ru-RU" noProof="0"/>
              <a:t>Образец заголовка</a:t>
            </a:r>
            <a:endParaRPr lang="ru-RU" noProof="0" dirty="0"/>
          </a:p>
        </p:txBody>
      </p:sp>
      <p:sp>
        <p:nvSpPr>
          <p:cNvPr id="3" name="Рисунок 2"/>
          <p:cNvSpPr>
            <a:spLocks noGrp="1" noChangeAspect="1"/>
          </p:cNvSpPr>
          <p:nvPr>
            <p:ph type="pic" idx="1"/>
          </p:nvPr>
        </p:nvSpPr>
        <p:spPr>
          <a:xfrm>
            <a:off x="4059936" y="802385"/>
            <a:ext cx="4574286" cy="3600450"/>
          </a:xfrm>
        </p:spPr>
        <p:txBody>
          <a:bodyPr lIns="274320" tIns="182880" rtlCol="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rtl="0"/>
            <a:r>
              <a:rPr lang="ru-RU" noProof="0"/>
              <a:t>Вставка рисунка</a:t>
            </a:r>
            <a:endParaRPr lang="ru-RU" noProof="0" dirty="0"/>
          </a:p>
        </p:txBody>
      </p:sp>
      <p:sp>
        <p:nvSpPr>
          <p:cNvPr id="4" name="Текст 3"/>
          <p:cNvSpPr>
            <a:spLocks noGrp="1"/>
          </p:cNvSpPr>
          <p:nvPr>
            <p:ph type="body" sz="half" idx="2"/>
          </p:nvPr>
        </p:nvSpPr>
        <p:spPr>
          <a:xfrm>
            <a:off x="857250" y="2125980"/>
            <a:ext cx="2948940" cy="2160270"/>
          </a:xfrm>
        </p:spPr>
        <p:txBody>
          <a:bodyPr rtlCol="0">
            <a:normAutofit/>
          </a:bodyPr>
          <a:lstStyle>
            <a:lvl1pPr marL="0" indent="0">
              <a:lnSpc>
                <a:spcPct val="100000"/>
              </a:lnSpc>
              <a:spcBef>
                <a:spcPts val="75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rtl="0"/>
            <a:r>
              <a:rPr lang="ru-RU" noProof="0"/>
              <a:t>Образец текста</a:t>
            </a:r>
          </a:p>
        </p:txBody>
      </p:sp>
      <p:sp>
        <p:nvSpPr>
          <p:cNvPr id="5" name="Дата 4"/>
          <p:cNvSpPr>
            <a:spLocks noGrp="1"/>
          </p:cNvSpPr>
          <p:nvPr>
            <p:ph type="dt" sz="half" idx="10"/>
          </p:nvPr>
        </p:nvSpPr>
        <p:spPr/>
        <p:txBody>
          <a:bodyPr rtlCol="0"/>
          <a:lstStyle/>
          <a:p>
            <a:fld id="{5AFD830E-6A07-40AB-98BE-E74A00A5DE9C}" type="datetimeFigureOut">
              <a:rPr lang="ru-RU" smtClean="0"/>
              <a:pPr/>
              <a:t>03.02.2022</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610F9141-9537-477A-9D18-1407436ED1CC}" type="slidenum">
              <a:rPr lang="ru-RU" smtClean="0"/>
              <a:pPr/>
              <a:t>‹#›</a:t>
            </a:fld>
            <a:endParaRPr lang="ru-RU"/>
          </a:p>
        </p:txBody>
      </p:sp>
    </p:spTree>
    <p:extLst>
      <p:ext uri="{BB962C8B-B14F-4D97-AF65-F5344CB8AC3E}">
        <p14:creationId xmlns:p14="http://schemas.microsoft.com/office/powerpoint/2010/main" val="618429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Прямоугольник 6"/>
          <p:cNvSpPr>
            <a:spLocks noChangeAspect="1"/>
          </p:cNvSpPr>
          <p:nvPr/>
        </p:nvSpPr>
        <p:spPr>
          <a:xfrm>
            <a:off x="173355" y="182881"/>
            <a:ext cx="8793480" cy="478345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857250" y="457200"/>
            <a:ext cx="7406640" cy="1017270"/>
          </a:xfrm>
          <a:prstGeom prst="rect">
            <a:avLst/>
          </a:prstGeom>
        </p:spPr>
        <p:txBody>
          <a:bodyPr vert="horz" lIns="91440" tIns="45720" rIns="91440" bIns="45720" rtlCol="0" anchor="ctr">
            <a:normAutofit/>
          </a:bodyPr>
          <a:lstStyle/>
          <a:p>
            <a:pPr rtl="0"/>
            <a:r>
              <a:rPr lang="ru-RU" noProof="0" dirty="0"/>
              <a:t>Образец заголовка</a:t>
            </a:r>
          </a:p>
        </p:txBody>
      </p:sp>
      <p:sp>
        <p:nvSpPr>
          <p:cNvPr id="3" name="Текст 2"/>
          <p:cNvSpPr>
            <a:spLocks noGrp="1"/>
          </p:cNvSpPr>
          <p:nvPr>
            <p:ph type="body" idx="1"/>
          </p:nvPr>
        </p:nvSpPr>
        <p:spPr>
          <a:xfrm>
            <a:off x="857251" y="1543050"/>
            <a:ext cx="7404653" cy="3028950"/>
          </a:xfrm>
          <a:prstGeom prst="rect">
            <a:avLst/>
          </a:prstGeom>
        </p:spPr>
        <p:txBody>
          <a:bodyPr vert="horz" lIns="91440" tIns="45720" rIns="91440" bIns="45720" rtlCol="0">
            <a:normAutofit/>
          </a:bodyPr>
          <a:lstStyle/>
          <a:p>
            <a:pPr lvl="0" rtl="0"/>
            <a:r>
              <a:rPr lang="ru-RU" noProof="0" dirty="0"/>
              <a:t>Образец текста</a:t>
            </a:r>
          </a:p>
          <a:p>
            <a:pPr lvl="1" rtl="0"/>
            <a:r>
              <a:rPr lang="ru-RU" noProof="0" dirty="0"/>
              <a:t>Второй уровень</a:t>
            </a:r>
          </a:p>
          <a:p>
            <a:pPr lvl="2" rtl="0"/>
            <a:r>
              <a:rPr lang="ru-RU" noProof="0" dirty="0"/>
              <a:t>Третий уровень</a:t>
            </a:r>
          </a:p>
          <a:p>
            <a:pPr lvl="3" rtl="0"/>
            <a:r>
              <a:rPr lang="ru-RU" noProof="0" dirty="0"/>
              <a:t>Четвертый уровень</a:t>
            </a:r>
          </a:p>
          <a:p>
            <a:pPr lvl="4" rtl="0"/>
            <a:r>
              <a:rPr lang="ru-RU" noProof="0" dirty="0"/>
              <a:t>Пятый уровень</a:t>
            </a:r>
          </a:p>
        </p:txBody>
      </p:sp>
      <p:sp>
        <p:nvSpPr>
          <p:cNvPr id="4" name="Дата 3"/>
          <p:cNvSpPr>
            <a:spLocks noGrp="1"/>
          </p:cNvSpPr>
          <p:nvPr>
            <p:ph type="dt" sz="half" idx="2"/>
          </p:nvPr>
        </p:nvSpPr>
        <p:spPr>
          <a:xfrm>
            <a:off x="857247" y="4667871"/>
            <a:ext cx="1746806" cy="273844"/>
          </a:xfrm>
          <a:prstGeom prst="rect">
            <a:avLst/>
          </a:prstGeom>
        </p:spPr>
        <p:txBody>
          <a:bodyPr vert="horz" lIns="91440" tIns="45720" rIns="91440" bIns="45720" rtlCol="0" anchor="ctr"/>
          <a:lstStyle>
            <a:lvl1pPr algn="l">
              <a:defRPr sz="900">
                <a:solidFill>
                  <a:schemeClr val="accent1"/>
                </a:solidFill>
              </a:defRPr>
            </a:lvl1pPr>
          </a:lstStyle>
          <a:p>
            <a:fld id="{5AFD830E-6A07-40AB-98BE-E74A00A5DE9C}" type="datetimeFigureOut">
              <a:rPr lang="ru-RU" smtClean="0"/>
              <a:pPr/>
              <a:t>03.02.2022</a:t>
            </a:fld>
            <a:endParaRPr lang="ru-RU"/>
          </a:p>
        </p:txBody>
      </p:sp>
      <p:sp>
        <p:nvSpPr>
          <p:cNvPr id="5" name="Нижний колонтитул 4"/>
          <p:cNvSpPr>
            <a:spLocks noGrp="1"/>
          </p:cNvSpPr>
          <p:nvPr>
            <p:ph type="ftr" sz="quarter" idx="3"/>
          </p:nvPr>
        </p:nvSpPr>
        <p:spPr>
          <a:xfrm>
            <a:off x="2961861" y="4667871"/>
            <a:ext cx="3538331" cy="273844"/>
          </a:xfrm>
          <a:prstGeom prst="rect">
            <a:avLst/>
          </a:prstGeom>
        </p:spPr>
        <p:txBody>
          <a:bodyPr vert="horz" lIns="91440" tIns="45720" rIns="91440" bIns="45720" rtlCol="0" anchor="ctr"/>
          <a:lstStyle>
            <a:lvl1pPr algn="ctr">
              <a:defRPr sz="900">
                <a:solidFill>
                  <a:schemeClr val="accent1"/>
                </a:solidFill>
              </a:defRPr>
            </a:lvl1pPr>
          </a:lstStyle>
          <a:p>
            <a:endParaRPr lang="ru-RU"/>
          </a:p>
        </p:txBody>
      </p:sp>
      <p:sp>
        <p:nvSpPr>
          <p:cNvPr id="6" name="Номер слайда 5"/>
          <p:cNvSpPr>
            <a:spLocks noGrp="1"/>
          </p:cNvSpPr>
          <p:nvPr>
            <p:ph type="sldNum" sz="quarter" idx="4"/>
          </p:nvPr>
        </p:nvSpPr>
        <p:spPr>
          <a:xfrm>
            <a:off x="6997148" y="4667871"/>
            <a:ext cx="1279663" cy="273844"/>
          </a:xfrm>
          <a:prstGeom prst="rect">
            <a:avLst/>
          </a:prstGeom>
        </p:spPr>
        <p:txBody>
          <a:bodyPr vert="horz" lIns="91440" tIns="45720" rIns="91440" bIns="45720" rtlCol="0" anchor="ctr"/>
          <a:lstStyle>
            <a:lvl1pPr algn="r">
              <a:defRPr sz="900">
                <a:solidFill>
                  <a:schemeClr val="accent1"/>
                </a:solidFill>
              </a:defRPr>
            </a:lvl1pPr>
          </a:lstStyle>
          <a:p>
            <a:fld id="{610F9141-9537-477A-9D18-1407436ED1CC}" type="slidenum">
              <a:rPr lang="ru-RU" smtClean="0"/>
              <a:pPr/>
              <a:t>‹#›</a:t>
            </a:fld>
            <a:endParaRPr lang="ru-RU"/>
          </a:p>
        </p:txBody>
      </p:sp>
    </p:spTree>
    <p:extLst>
      <p:ext uri="{BB962C8B-B14F-4D97-AF65-F5344CB8AC3E}">
        <p14:creationId xmlns:p14="http://schemas.microsoft.com/office/powerpoint/2010/main" val="20451543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50"/>
        </a:spcBef>
        <a:buClr>
          <a:schemeClr val="accent1"/>
        </a:buClr>
        <a:buSzPct val="80000"/>
        <a:buFont typeface="Corbel" pitchFamily="34" charset="0"/>
        <a:buChar char="•"/>
        <a:defRPr sz="165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5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35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4pPr>
      <a:lvl5pPr marL="96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5pPr>
      <a:lvl6pPr marL="12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arget="../media/image11.jpeg" Type="http://schemas.openxmlformats.org/officeDocument/2006/relationships/image"/><Relationship Id="rId2" Target="../notesSlides/notesSlide5.xml" Type="http://schemas.openxmlformats.org/officeDocument/2006/relationships/notesSlide"/><Relationship Id="rId1" Target="../slideLayouts/slideLayout2.xml" Type="http://schemas.openxmlformats.org/officeDocument/2006/relationships/slideLayout"/><Relationship Id="rId5" Target="../media/image13.jpeg" Type="http://schemas.openxmlformats.org/officeDocument/2006/relationships/image"/><Relationship Id="rId4" Target="../media/image12.jpeg" Type="http://schemas.openxmlformats.org/officeDocument/2006/relationships/image"/></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54C535D5-982C-4603-A80A-3ADEC457F3CF}"/>
              </a:ext>
            </a:extLst>
          </p:cNvPr>
          <p:cNvSpPr>
            <a:spLocks noGrp="1"/>
          </p:cNvSpPr>
          <p:nvPr>
            <p:ph type="ctrTitle"/>
          </p:nvPr>
        </p:nvSpPr>
        <p:spPr/>
        <p:txBody>
          <a:bodyPr>
            <a:normAutofit fontScale="90000"/>
          </a:bodyPr>
          <a:lstStyle/>
          <a:p>
            <a:r>
              <a:rPr lang="ru-RU" sz="4000" dirty="0">
                <a:latin typeface="Arial Narrow" panose="020B0606020202030204" pitchFamily="34" charset="0"/>
              </a:rPr>
              <a:t>Урок географии</a:t>
            </a:r>
            <a:br>
              <a:rPr lang="ru-RU" dirty="0">
                <a:latin typeface="Arial Narrow" panose="020B0606020202030204" pitchFamily="34" charset="0"/>
              </a:rPr>
            </a:br>
            <a:r>
              <a:rPr lang="ru-RU" dirty="0">
                <a:latin typeface="Arial Narrow" panose="020B0606020202030204" pitchFamily="34" charset="0"/>
              </a:rPr>
              <a:t>«охрана лесной зоны»</a:t>
            </a:r>
            <a:br>
              <a:rPr lang="ru-RU" dirty="0">
                <a:latin typeface="Arial Narrow" panose="020B0606020202030204" pitchFamily="34" charset="0"/>
              </a:rPr>
            </a:br>
            <a:r>
              <a:rPr lang="ru-RU" sz="3600" dirty="0">
                <a:latin typeface="Arial Narrow" panose="020B0606020202030204" pitchFamily="34" charset="0"/>
              </a:rPr>
              <a:t>7 класс </a:t>
            </a:r>
            <a:endParaRPr lang="ru-RU" dirty="0">
              <a:latin typeface="Arial Narrow" panose="020B0606020202030204" pitchFamily="34" charset="0"/>
            </a:endParaRPr>
          </a:p>
        </p:txBody>
      </p:sp>
      <p:sp>
        <p:nvSpPr>
          <p:cNvPr id="5" name="Подзаголовок 4">
            <a:extLst>
              <a:ext uri="{FF2B5EF4-FFF2-40B4-BE49-F238E27FC236}">
                <a16:creationId xmlns:a16="http://schemas.microsoft.com/office/drawing/2014/main" id="{3B2FDB26-372F-433E-82E4-653D2BB74E95}"/>
              </a:ext>
            </a:extLst>
          </p:cNvPr>
          <p:cNvSpPr>
            <a:spLocks noGrp="1"/>
          </p:cNvSpPr>
          <p:nvPr>
            <p:ph type="subTitle" idx="1"/>
          </p:nvPr>
        </p:nvSpPr>
        <p:spPr>
          <a:xfrm>
            <a:off x="5292080" y="2902226"/>
            <a:ext cx="3312368" cy="1829764"/>
          </a:xfrm>
        </p:spPr>
        <p:txBody>
          <a:bodyPr/>
          <a:lstStyle/>
          <a:p>
            <a:pPr algn="just"/>
            <a:r>
              <a:rPr lang="ru-RU" dirty="0"/>
              <a:t>Аксенова Марина Альбертовна, учитель географии, ГБОУ АО «Соломбальская специальная (коррекционная) общеобразовательная школа-интернат», г. Архангельск</a:t>
            </a:r>
          </a:p>
        </p:txBody>
      </p:sp>
    </p:spTree>
    <p:extLst>
      <p:ext uri="{BB962C8B-B14F-4D97-AF65-F5344CB8AC3E}">
        <p14:creationId xmlns:p14="http://schemas.microsoft.com/office/powerpoint/2010/main" val="535633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E6A45E-9991-405F-819D-C61CFBDF0261}"/>
              </a:ext>
            </a:extLst>
          </p:cNvPr>
          <p:cNvSpPr>
            <a:spLocks noGrp="1"/>
          </p:cNvSpPr>
          <p:nvPr>
            <p:ph type="title"/>
          </p:nvPr>
        </p:nvSpPr>
        <p:spPr>
          <a:xfrm>
            <a:off x="323528" y="260032"/>
            <a:ext cx="8496944" cy="1017270"/>
          </a:xfrm>
        </p:spPr>
        <p:txBody>
          <a:bodyPr/>
          <a:lstStyle/>
          <a:p>
            <a:pPr algn="ctr"/>
            <a:r>
              <a:rPr lang="ru-RU" dirty="0"/>
              <a:t>Рациональное использование лесных ресурсов</a:t>
            </a:r>
          </a:p>
        </p:txBody>
      </p:sp>
      <p:sp>
        <p:nvSpPr>
          <p:cNvPr id="3" name="Объект 2">
            <a:extLst>
              <a:ext uri="{FF2B5EF4-FFF2-40B4-BE49-F238E27FC236}">
                <a16:creationId xmlns:a16="http://schemas.microsoft.com/office/drawing/2014/main" id="{9D318366-4333-4673-B178-33ACE6E1755B}"/>
              </a:ext>
            </a:extLst>
          </p:cNvPr>
          <p:cNvSpPr>
            <a:spLocks noGrp="1"/>
          </p:cNvSpPr>
          <p:nvPr>
            <p:ph idx="1"/>
          </p:nvPr>
        </p:nvSpPr>
        <p:spPr>
          <a:xfrm>
            <a:off x="323528" y="1474470"/>
            <a:ext cx="7938377" cy="3097530"/>
          </a:xfrm>
        </p:spPr>
        <p:txBody>
          <a:bodyPr/>
          <a:lstStyle/>
          <a:p>
            <a:pPr marL="34290" indent="0">
              <a:buNone/>
            </a:pPr>
            <a:r>
              <a:rPr lang="ru-RU" dirty="0"/>
              <a:t>Борьба с вредителями</a:t>
            </a:r>
          </a:p>
        </p:txBody>
      </p:sp>
      <p:sp>
        <p:nvSpPr>
          <p:cNvPr id="5" name="AutoShape 2">
            <a:extLst>
              <a:ext uri="{FF2B5EF4-FFF2-40B4-BE49-F238E27FC236}">
                <a16:creationId xmlns:a16="http://schemas.microsoft.com/office/drawing/2014/main" id="{FAA67CF1-C032-49FA-B836-0082B4FDD55E}"/>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122" name="Picture 2">
            <a:extLst>
              <a:ext uri="{FF2B5EF4-FFF2-40B4-BE49-F238E27FC236}">
                <a16:creationId xmlns:a16="http://schemas.microsoft.com/office/drawing/2014/main" id="{19CE042A-AECA-4691-885B-75C63912B5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1218" y="1837732"/>
            <a:ext cx="2774076" cy="185167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9DB2F2D2-0FB2-49E9-B08F-DB0C3DF55E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2960475"/>
            <a:ext cx="3399718" cy="183572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3DD8840D-E661-4B2B-98CD-B4AE9620822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38612" y="1154237"/>
            <a:ext cx="2728030" cy="1707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317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E6A45E-9991-405F-819D-C61CFBDF0261}"/>
              </a:ext>
            </a:extLst>
          </p:cNvPr>
          <p:cNvSpPr>
            <a:spLocks noGrp="1"/>
          </p:cNvSpPr>
          <p:nvPr>
            <p:ph type="title"/>
          </p:nvPr>
        </p:nvSpPr>
        <p:spPr>
          <a:xfrm>
            <a:off x="323528" y="260032"/>
            <a:ext cx="8496944" cy="1017270"/>
          </a:xfrm>
        </p:spPr>
        <p:txBody>
          <a:bodyPr/>
          <a:lstStyle/>
          <a:p>
            <a:pPr algn="ctr"/>
            <a:r>
              <a:rPr lang="ru-RU" dirty="0"/>
              <a:t>Рациональное использование лесных ресурсов</a:t>
            </a:r>
          </a:p>
        </p:txBody>
      </p:sp>
      <p:sp>
        <p:nvSpPr>
          <p:cNvPr id="3" name="Объект 2">
            <a:extLst>
              <a:ext uri="{FF2B5EF4-FFF2-40B4-BE49-F238E27FC236}">
                <a16:creationId xmlns:a16="http://schemas.microsoft.com/office/drawing/2014/main" id="{9D318366-4333-4673-B178-33ACE6E1755B}"/>
              </a:ext>
            </a:extLst>
          </p:cNvPr>
          <p:cNvSpPr>
            <a:spLocks noGrp="1"/>
          </p:cNvSpPr>
          <p:nvPr>
            <p:ph idx="1"/>
          </p:nvPr>
        </p:nvSpPr>
        <p:spPr>
          <a:xfrm>
            <a:off x="323528" y="1474470"/>
            <a:ext cx="7938377" cy="3097530"/>
          </a:xfrm>
        </p:spPr>
        <p:txBody>
          <a:bodyPr/>
          <a:lstStyle/>
          <a:p>
            <a:pPr marL="34290" indent="0">
              <a:buNone/>
            </a:pPr>
            <a:r>
              <a:rPr lang="ru-RU" dirty="0"/>
              <a:t>Использование отходов лесной промышленности</a:t>
            </a:r>
          </a:p>
        </p:txBody>
      </p:sp>
      <p:sp>
        <p:nvSpPr>
          <p:cNvPr id="5" name="AutoShape 2">
            <a:extLst>
              <a:ext uri="{FF2B5EF4-FFF2-40B4-BE49-F238E27FC236}">
                <a16:creationId xmlns:a16="http://schemas.microsoft.com/office/drawing/2014/main" id="{FAA67CF1-C032-49FA-B836-0082B4FDD55E}"/>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146" name="Picture 2">
            <a:extLst>
              <a:ext uri="{FF2B5EF4-FFF2-40B4-BE49-F238E27FC236}">
                <a16:creationId xmlns:a16="http://schemas.microsoft.com/office/drawing/2014/main" id="{76969DF5-739E-4C33-98D0-179684D59F1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861083"/>
            <a:ext cx="2134195" cy="1421334"/>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a:extLst>
              <a:ext uri="{FF2B5EF4-FFF2-40B4-BE49-F238E27FC236}">
                <a16:creationId xmlns:a16="http://schemas.microsoft.com/office/drawing/2014/main" id="{268B1150-B822-453E-9F2D-7C66D675948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67744" y="3023235"/>
            <a:ext cx="2244303" cy="147976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a:extLst>
              <a:ext uri="{FF2B5EF4-FFF2-40B4-BE49-F238E27FC236}">
                <a16:creationId xmlns:a16="http://schemas.microsoft.com/office/drawing/2014/main" id="{47AB94A4-7975-4A98-8C29-A839AA24AFC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05286" y="1785405"/>
            <a:ext cx="2134196" cy="1877489"/>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a:extLst>
              <a:ext uri="{FF2B5EF4-FFF2-40B4-BE49-F238E27FC236}">
                <a16:creationId xmlns:a16="http://schemas.microsoft.com/office/drawing/2014/main" id="{99448D32-D840-44AF-BA4B-AAE958D35A2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40152" y="3084813"/>
            <a:ext cx="2235369" cy="1487187"/>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12">
            <a:extLst>
              <a:ext uri="{FF2B5EF4-FFF2-40B4-BE49-F238E27FC236}">
                <a16:creationId xmlns:a16="http://schemas.microsoft.com/office/drawing/2014/main" id="{AE3F6CD1-F02C-4B7B-B796-FD150B37B38B}"/>
              </a:ext>
            </a:extLst>
          </p:cNvPr>
          <p:cNvSpPr>
            <a:spLocks noChangeAspect="1" noChangeArrowheads="1"/>
          </p:cNvSpPr>
          <p:nvPr/>
        </p:nvSpPr>
        <p:spPr bwMode="auto">
          <a:xfrm>
            <a:off x="4572000" y="25717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14">
            <a:extLst>
              <a:ext uri="{FF2B5EF4-FFF2-40B4-BE49-F238E27FC236}">
                <a16:creationId xmlns:a16="http://schemas.microsoft.com/office/drawing/2014/main" id="{F567FFB2-1C10-47E0-94C2-B9386C0B23B0}"/>
              </a:ext>
            </a:extLst>
          </p:cNvPr>
          <p:cNvSpPr>
            <a:spLocks noChangeAspect="1" noChangeArrowheads="1"/>
          </p:cNvSpPr>
          <p:nvPr/>
        </p:nvSpPr>
        <p:spPr bwMode="auto">
          <a:xfrm>
            <a:off x="4724400" y="27241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160" name="Picture 16">
            <a:extLst>
              <a:ext uri="{FF2B5EF4-FFF2-40B4-BE49-F238E27FC236}">
                <a16:creationId xmlns:a16="http://schemas.microsoft.com/office/drawing/2014/main" id="{C580B7E7-B7BD-4D17-AE39-22281D7AF91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87243" y="1868851"/>
            <a:ext cx="1642430" cy="1421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5495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BCFEC7-1CB7-476D-A662-3FF12A15EBA2}"/>
              </a:ext>
            </a:extLst>
          </p:cNvPr>
          <p:cNvSpPr>
            <a:spLocks noGrp="1"/>
          </p:cNvSpPr>
          <p:nvPr>
            <p:ph type="title"/>
          </p:nvPr>
        </p:nvSpPr>
        <p:spPr>
          <a:xfrm>
            <a:off x="855264" y="267494"/>
            <a:ext cx="7406640" cy="1017270"/>
          </a:xfrm>
        </p:spPr>
        <p:txBody>
          <a:bodyPr/>
          <a:lstStyle/>
          <a:p>
            <a:pPr algn="ctr"/>
            <a:r>
              <a:rPr lang="ru-RU" dirty="0"/>
              <a:t>Главный вредитель леса – человек!</a:t>
            </a:r>
          </a:p>
        </p:txBody>
      </p:sp>
      <p:sp>
        <p:nvSpPr>
          <p:cNvPr id="3" name="Объект 2">
            <a:extLst>
              <a:ext uri="{FF2B5EF4-FFF2-40B4-BE49-F238E27FC236}">
                <a16:creationId xmlns:a16="http://schemas.microsoft.com/office/drawing/2014/main" id="{95BDEBD4-98AB-4756-809E-F204C8147A8A}"/>
              </a:ext>
            </a:extLst>
          </p:cNvPr>
          <p:cNvSpPr>
            <a:spLocks noGrp="1"/>
          </p:cNvSpPr>
          <p:nvPr>
            <p:ph idx="1"/>
          </p:nvPr>
        </p:nvSpPr>
        <p:spPr/>
        <p:txBody>
          <a:bodyPr/>
          <a:lstStyle/>
          <a:p>
            <a:endParaRPr lang="ru-RU"/>
          </a:p>
        </p:txBody>
      </p:sp>
      <p:pic>
        <p:nvPicPr>
          <p:cNvPr id="7170" name="Picture 2">
            <a:extLst>
              <a:ext uri="{FF2B5EF4-FFF2-40B4-BE49-F238E27FC236}">
                <a16:creationId xmlns:a16="http://schemas.microsoft.com/office/drawing/2014/main" id="{78681D25-FB22-472A-AE10-517C4FFFC6F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131590"/>
            <a:ext cx="3096344" cy="1947991"/>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2FBEA36C-315E-4CCF-BB0C-D8165B0F8CF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71646" y="2996967"/>
            <a:ext cx="3340514" cy="1879039"/>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a:extLst>
              <a:ext uri="{FF2B5EF4-FFF2-40B4-BE49-F238E27FC236}">
                <a16:creationId xmlns:a16="http://schemas.microsoft.com/office/drawing/2014/main" id="{27EC90F1-6801-42AB-999A-E57DFBDBA00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46864" y="1131589"/>
            <a:ext cx="3156505" cy="2111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716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C99248-7C9F-4C39-A12C-BB34D0653A91}"/>
              </a:ext>
            </a:extLst>
          </p:cNvPr>
          <p:cNvSpPr>
            <a:spLocks noGrp="1"/>
          </p:cNvSpPr>
          <p:nvPr>
            <p:ph type="title"/>
          </p:nvPr>
        </p:nvSpPr>
        <p:spPr>
          <a:xfrm>
            <a:off x="332277" y="195486"/>
            <a:ext cx="8352928" cy="1784226"/>
          </a:xfrm>
        </p:spPr>
        <p:txBody>
          <a:bodyPr>
            <a:normAutofit fontScale="90000"/>
          </a:bodyPr>
          <a:lstStyle/>
          <a:p>
            <a:pPr indent="360363" algn="just"/>
            <a:r>
              <a:rPr lang="ru-RU" dirty="0"/>
              <a:t>Заповедник – участок территории, на котором законом охраняется природа в естественных условиях. В заповедниках запрещена хозяйственная деятельность человека.</a:t>
            </a:r>
          </a:p>
        </p:txBody>
      </p:sp>
      <p:sp>
        <p:nvSpPr>
          <p:cNvPr id="3" name="Объект 2">
            <a:extLst>
              <a:ext uri="{FF2B5EF4-FFF2-40B4-BE49-F238E27FC236}">
                <a16:creationId xmlns:a16="http://schemas.microsoft.com/office/drawing/2014/main" id="{8222CB47-3E1F-4E1E-9301-E93C2A9AB61A}"/>
              </a:ext>
            </a:extLst>
          </p:cNvPr>
          <p:cNvSpPr>
            <a:spLocks noGrp="1"/>
          </p:cNvSpPr>
          <p:nvPr>
            <p:ph idx="1"/>
          </p:nvPr>
        </p:nvSpPr>
        <p:spPr>
          <a:xfrm>
            <a:off x="332277" y="1975795"/>
            <a:ext cx="7506328" cy="1784226"/>
          </a:xfrm>
        </p:spPr>
        <p:txBody>
          <a:bodyPr/>
          <a:lstStyle/>
          <a:p>
            <a:pPr marL="34290" indent="0">
              <a:buNone/>
            </a:pPr>
            <a:r>
              <a:rPr lang="ru-RU" dirty="0"/>
              <a:t>Пинежский заповедник, Архангельская область</a:t>
            </a:r>
          </a:p>
        </p:txBody>
      </p:sp>
      <p:pic>
        <p:nvPicPr>
          <p:cNvPr id="8194" name="Picture 2">
            <a:extLst>
              <a:ext uri="{FF2B5EF4-FFF2-40B4-BE49-F238E27FC236}">
                <a16:creationId xmlns:a16="http://schemas.microsoft.com/office/drawing/2014/main" id="{FD5BF75A-1354-4BD3-B9B9-167133C03C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2350165"/>
            <a:ext cx="5493702" cy="2575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9283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8679" y="0"/>
            <a:ext cx="7406640" cy="1017270"/>
          </a:xfrm>
        </p:spPr>
        <p:txBody>
          <a:bodyPr>
            <a:normAutofit/>
          </a:bodyPr>
          <a:lstStyle/>
          <a:p>
            <a:r>
              <a:rPr lang="ru-RU" sz="4400" dirty="0"/>
              <a:t>Правила поведения в лесу:</a:t>
            </a:r>
          </a:p>
        </p:txBody>
      </p:sp>
      <p:sp>
        <p:nvSpPr>
          <p:cNvPr id="3" name="Содержимое 2"/>
          <p:cNvSpPr>
            <a:spLocks noGrp="1"/>
          </p:cNvSpPr>
          <p:nvPr>
            <p:ph idx="1"/>
          </p:nvPr>
        </p:nvSpPr>
        <p:spPr>
          <a:xfrm>
            <a:off x="179512" y="771550"/>
            <a:ext cx="8352927" cy="3296394"/>
          </a:xfrm>
        </p:spPr>
        <p:txBody>
          <a:bodyPr>
            <a:normAutofit/>
          </a:bodyPr>
          <a:lstStyle/>
          <a:p>
            <a:pPr marL="0" indent="0">
              <a:buNone/>
            </a:pPr>
            <a:r>
              <a:rPr lang="ru-RU" sz="3200" dirty="0"/>
              <a:t>1.  </a:t>
            </a:r>
            <a:r>
              <a:rPr lang="ru-RU" sz="3200" dirty="0">
                <a:solidFill>
                  <a:schemeClr val="tx1"/>
                </a:solidFill>
              </a:rPr>
              <a:t>В лесу нельзя разводить костры.</a:t>
            </a:r>
          </a:p>
          <a:p>
            <a:pPr>
              <a:buNone/>
            </a:pPr>
            <a:r>
              <a:rPr lang="ru-RU" sz="3200" dirty="0">
                <a:solidFill>
                  <a:schemeClr val="accent1">
                    <a:lumMod val="75000"/>
                  </a:schemeClr>
                </a:solidFill>
              </a:rPr>
              <a:t>2. </a:t>
            </a:r>
            <a:r>
              <a:rPr lang="ru-RU" sz="3200" dirty="0">
                <a:solidFill>
                  <a:schemeClr val="tx1"/>
                </a:solidFill>
              </a:rPr>
              <a:t>В лесу нельзя мусорить.</a:t>
            </a:r>
          </a:p>
          <a:p>
            <a:pPr>
              <a:buNone/>
            </a:pPr>
            <a:r>
              <a:rPr lang="ru-RU" sz="3200" dirty="0">
                <a:solidFill>
                  <a:schemeClr val="accent1">
                    <a:lumMod val="75000"/>
                  </a:schemeClr>
                </a:solidFill>
              </a:rPr>
              <a:t>3. </a:t>
            </a:r>
            <a:r>
              <a:rPr lang="ru-RU" sz="3200" dirty="0">
                <a:solidFill>
                  <a:schemeClr val="tx1"/>
                </a:solidFill>
              </a:rPr>
              <a:t>В лесу нельзя шуметь.</a:t>
            </a:r>
          </a:p>
          <a:p>
            <a:pPr>
              <a:buNone/>
            </a:pPr>
            <a:r>
              <a:rPr lang="ru-RU" sz="3200" dirty="0">
                <a:solidFill>
                  <a:schemeClr val="accent1">
                    <a:lumMod val="75000"/>
                  </a:schemeClr>
                </a:solidFill>
              </a:rPr>
              <a:t>4. </a:t>
            </a:r>
            <a:r>
              <a:rPr lang="ru-RU" sz="3200" dirty="0">
                <a:solidFill>
                  <a:schemeClr val="tx1"/>
                </a:solidFill>
              </a:rPr>
              <a:t>Не рвите растения и не обижайте животных.</a:t>
            </a:r>
          </a:p>
        </p:txBody>
      </p:sp>
      <p:pic>
        <p:nvPicPr>
          <p:cNvPr id="9218" name="Picture 2">
            <a:extLst>
              <a:ext uri="{FF2B5EF4-FFF2-40B4-BE49-F238E27FC236}">
                <a16:creationId xmlns:a16="http://schemas.microsoft.com/office/drawing/2014/main" id="{C3347689-D0FF-4B0F-8168-19EC32E4FEB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131840"/>
            <a:ext cx="2732246" cy="170765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EF06E8-2FC7-4C1C-B48E-3B60074CECC8}"/>
              </a:ext>
            </a:extLst>
          </p:cNvPr>
          <p:cNvSpPr>
            <a:spLocks noGrp="1"/>
          </p:cNvSpPr>
          <p:nvPr>
            <p:ph type="title"/>
          </p:nvPr>
        </p:nvSpPr>
        <p:spPr>
          <a:xfrm>
            <a:off x="857250" y="195486"/>
            <a:ext cx="7406640" cy="1017270"/>
          </a:xfrm>
        </p:spPr>
        <p:txBody>
          <a:bodyPr/>
          <a:lstStyle/>
          <a:p>
            <a:pPr algn="ctr"/>
            <a:r>
              <a:rPr lang="ru-RU" dirty="0"/>
              <a:t>Решите кроссворд</a:t>
            </a:r>
          </a:p>
        </p:txBody>
      </p:sp>
      <p:sp>
        <p:nvSpPr>
          <p:cNvPr id="5" name="Объект 4">
            <a:extLst>
              <a:ext uri="{FF2B5EF4-FFF2-40B4-BE49-F238E27FC236}">
                <a16:creationId xmlns:a16="http://schemas.microsoft.com/office/drawing/2014/main" id="{4C09F4E4-6AD9-4028-90DE-3E3A2A6CB204}"/>
              </a:ext>
            </a:extLst>
          </p:cNvPr>
          <p:cNvSpPr>
            <a:spLocks noGrp="1"/>
          </p:cNvSpPr>
          <p:nvPr>
            <p:ph sz="half" idx="2"/>
          </p:nvPr>
        </p:nvSpPr>
        <p:spPr>
          <a:xfrm>
            <a:off x="3059832" y="1059582"/>
            <a:ext cx="5760640" cy="3500988"/>
          </a:xfrm>
        </p:spPr>
        <p:txBody>
          <a:bodyPr/>
          <a:lstStyle/>
          <a:p>
            <a:pPr marL="377190" indent="-342900">
              <a:buAutoNum type="arabicPeriod"/>
            </a:pPr>
            <a:r>
              <a:rPr lang="ru-RU" dirty="0">
                <a:solidFill>
                  <a:schemeClr val="tx1"/>
                </a:solidFill>
              </a:rPr>
              <a:t>Стихийное бедствие, причиной которого чаще всего является человек.</a:t>
            </a:r>
          </a:p>
          <a:p>
            <a:pPr marL="377190" indent="-342900">
              <a:buAutoNum type="arabicPeriod"/>
            </a:pPr>
            <a:r>
              <a:rPr lang="ru-RU" dirty="0">
                <a:solidFill>
                  <a:schemeClr val="tx1"/>
                </a:solidFill>
              </a:rPr>
              <a:t>Это животное использует деревья для строительства своих хаток. Но вырубка лесов и обмеление рек привели к сокращению его популяции.</a:t>
            </a:r>
          </a:p>
          <a:p>
            <a:pPr marL="377190" indent="-342900">
              <a:buAutoNum type="arabicPeriod"/>
            </a:pPr>
            <a:r>
              <a:rPr lang="ru-RU" dirty="0">
                <a:solidFill>
                  <a:schemeClr val="tx1"/>
                </a:solidFill>
              </a:rPr>
              <a:t>Охраняемый законом участок территории.</a:t>
            </a:r>
          </a:p>
          <a:p>
            <a:pPr marL="377190" indent="-342900">
              <a:buAutoNum type="arabicPeriod"/>
            </a:pPr>
            <a:r>
              <a:rPr lang="ru-RU" dirty="0">
                <a:solidFill>
                  <a:schemeClr val="tx1"/>
                </a:solidFill>
              </a:rPr>
              <a:t>Для изготовления этой кормовой добавки используют хвою.</a:t>
            </a:r>
          </a:p>
          <a:p>
            <a:pPr marL="377190" indent="-342900">
              <a:buAutoNum type="arabicPeriod"/>
            </a:pPr>
            <a:r>
              <a:rPr lang="ru-RU" dirty="0">
                <a:solidFill>
                  <a:schemeClr val="tx1"/>
                </a:solidFill>
              </a:rPr>
              <a:t>Крупный краснокнижный хищник, обитающий в Амурской тайге.</a:t>
            </a:r>
          </a:p>
        </p:txBody>
      </p:sp>
      <p:pic>
        <p:nvPicPr>
          <p:cNvPr id="7" name="Рисунок 6">
            <a:extLst>
              <a:ext uri="{FF2B5EF4-FFF2-40B4-BE49-F238E27FC236}">
                <a16:creationId xmlns:a16="http://schemas.microsoft.com/office/drawing/2014/main" id="{DC9DFB96-721E-4144-A49D-B1411408F0CC}"/>
              </a:ext>
            </a:extLst>
          </p:cNvPr>
          <p:cNvPicPr>
            <a:picLocks noChangeAspect="1"/>
          </p:cNvPicPr>
          <p:nvPr/>
        </p:nvPicPr>
        <p:blipFill>
          <a:blip r:embed="rId2"/>
          <a:stretch>
            <a:fillRect/>
          </a:stretch>
        </p:blipFill>
        <p:spPr>
          <a:xfrm>
            <a:off x="300668" y="843558"/>
            <a:ext cx="2869021" cy="3816424"/>
          </a:xfrm>
          <a:prstGeom prst="rect">
            <a:avLst/>
          </a:prstGeom>
        </p:spPr>
      </p:pic>
    </p:spTree>
    <p:extLst>
      <p:ext uri="{BB962C8B-B14F-4D97-AF65-F5344CB8AC3E}">
        <p14:creationId xmlns:p14="http://schemas.microsoft.com/office/powerpoint/2010/main" val="3079586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EF06E8-2FC7-4C1C-B48E-3B60074CECC8}"/>
              </a:ext>
            </a:extLst>
          </p:cNvPr>
          <p:cNvSpPr>
            <a:spLocks noGrp="1"/>
          </p:cNvSpPr>
          <p:nvPr>
            <p:ph type="title"/>
          </p:nvPr>
        </p:nvSpPr>
        <p:spPr>
          <a:xfrm>
            <a:off x="857250" y="195486"/>
            <a:ext cx="7406640" cy="1017270"/>
          </a:xfrm>
        </p:spPr>
        <p:txBody>
          <a:bodyPr/>
          <a:lstStyle/>
          <a:p>
            <a:pPr algn="ctr"/>
            <a:r>
              <a:rPr lang="ru-RU" dirty="0"/>
              <a:t>Ответы</a:t>
            </a:r>
          </a:p>
        </p:txBody>
      </p:sp>
      <p:sp>
        <p:nvSpPr>
          <p:cNvPr id="5" name="Объект 4">
            <a:extLst>
              <a:ext uri="{FF2B5EF4-FFF2-40B4-BE49-F238E27FC236}">
                <a16:creationId xmlns:a16="http://schemas.microsoft.com/office/drawing/2014/main" id="{4C09F4E4-6AD9-4028-90DE-3E3A2A6CB204}"/>
              </a:ext>
            </a:extLst>
          </p:cNvPr>
          <p:cNvSpPr>
            <a:spLocks noGrp="1"/>
          </p:cNvSpPr>
          <p:nvPr>
            <p:ph sz="half" idx="2"/>
          </p:nvPr>
        </p:nvSpPr>
        <p:spPr>
          <a:xfrm>
            <a:off x="3059832" y="1059582"/>
            <a:ext cx="5760640" cy="3500988"/>
          </a:xfrm>
        </p:spPr>
        <p:txBody>
          <a:bodyPr/>
          <a:lstStyle/>
          <a:p>
            <a:pPr marL="377190" indent="-342900">
              <a:buAutoNum type="arabicPeriod"/>
            </a:pPr>
            <a:r>
              <a:rPr lang="ru-RU" dirty="0">
                <a:solidFill>
                  <a:schemeClr val="tx1"/>
                </a:solidFill>
              </a:rPr>
              <a:t>Стихийное бедствие, причиной которого чаще всего является человек.</a:t>
            </a:r>
          </a:p>
          <a:p>
            <a:pPr marL="377190" indent="-342900">
              <a:buAutoNum type="arabicPeriod"/>
            </a:pPr>
            <a:r>
              <a:rPr lang="ru-RU" dirty="0">
                <a:solidFill>
                  <a:schemeClr val="tx1"/>
                </a:solidFill>
              </a:rPr>
              <a:t>Это животное использует деревья для строительства своих хаток. Но вырубка лесов и обмеление рек привели к сокращению его популяции.</a:t>
            </a:r>
          </a:p>
          <a:p>
            <a:pPr marL="377190" indent="-342900">
              <a:buAutoNum type="arabicPeriod"/>
            </a:pPr>
            <a:r>
              <a:rPr lang="ru-RU" dirty="0">
                <a:solidFill>
                  <a:schemeClr val="tx1"/>
                </a:solidFill>
              </a:rPr>
              <a:t>Охраняемый законом участок территории.</a:t>
            </a:r>
          </a:p>
          <a:p>
            <a:pPr marL="377190" indent="-342900">
              <a:buAutoNum type="arabicPeriod"/>
            </a:pPr>
            <a:r>
              <a:rPr lang="ru-RU" dirty="0">
                <a:solidFill>
                  <a:schemeClr val="tx1"/>
                </a:solidFill>
              </a:rPr>
              <a:t>Для изготовления этой кормовой добавки используют хвою.</a:t>
            </a:r>
          </a:p>
          <a:p>
            <a:pPr marL="377190" indent="-342900">
              <a:buAutoNum type="arabicPeriod"/>
            </a:pPr>
            <a:r>
              <a:rPr lang="ru-RU" dirty="0">
                <a:solidFill>
                  <a:schemeClr val="tx1"/>
                </a:solidFill>
              </a:rPr>
              <a:t>Крупный краснокнижный хищник, обитающий в Амурской тайге.</a:t>
            </a:r>
          </a:p>
        </p:txBody>
      </p:sp>
      <p:pic>
        <p:nvPicPr>
          <p:cNvPr id="4" name="Рисунок 3">
            <a:extLst>
              <a:ext uri="{FF2B5EF4-FFF2-40B4-BE49-F238E27FC236}">
                <a16:creationId xmlns:a16="http://schemas.microsoft.com/office/drawing/2014/main" id="{7F646157-BBF8-4172-86BC-0DC084E55513}"/>
              </a:ext>
            </a:extLst>
          </p:cNvPr>
          <p:cNvPicPr>
            <a:picLocks noChangeAspect="1"/>
          </p:cNvPicPr>
          <p:nvPr/>
        </p:nvPicPr>
        <p:blipFill>
          <a:blip r:embed="rId2"/>
          <a:stretch>
            <a:fillRect/>
          </a:stretch>
        </p:blipFill>
        <p:spPr>
          <a:xfrm>
            <a:off x="337983" y="987574"/>
            <a:ext cx="2577833" cy="3240360"/>
          </a:xfrm>
          <a:prstGeom prst="rect">
            <a:avLst/>
          </a:prstGeom>
        </p:spPr>
      </p:pic>
    </p:spTree>
    <p:extLst>
      <p:ext uri="{BB962C8B-B14F-4D97-AF65-F5344CB8AC3E}">
        <p14:creationId xmlns:p14="http://schemas.microsoft.com/office/powerpoint/2010/main" val="1527172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721B16D-DABD-494F-AB61-63976017485E}"/>
              </a:ext>
            </a:extLst>
          </p:cNvPr>
          <p:cNvSpPr>
            <a:spLocks noGrp="1"/>
          </p:cNvSpPr>
          <p:nvPr>
            <p:ph type="title"/>
          </p:nvPr>
        </p:nvSpPr>
        <p:spPr>
          <a:xfrm>
            <a:off x="834302" y="195486"/>
            <a:ext cx="7406640" cy="1017270"/>
          </a:xfrm>
        </p:spPr>
        <p:txBody>
          <a:bodyPr/>
          <a:lstStyle/>
          <a:p>
            <a:pPr algn="ctr"/>
            <a:r>
              <a:rPr lang="ru-RU" dirty="0"/>
              <a:t>Берегите лес!</a:t>
            </a:r>
          </a:p>
        </p:txBody>
      </p:sp>
      <p:sp>
        <p:nvSpPr>
          <p:cNvPr id="3" name="Объект 2">
            <a:extLst>
              <a:ext uri="{FF2B5EF4-FFF2-40B4-BE49-F238E27FC236}">
                <a16:creationId xmlns:a16="http://schemas.microsoft.com/office/drawing/2014/main" id="{606C42A5-CC34-4F4D-8CC5-DE94885C16B8}"/>
              </a:ext>
            </a:extLst>
          </p:cNvPr>
          <p:cNvSpPr>
            <a:spLocks noGrp="1"/>
          </p:cNvSpPr>
          <p:nvPr>
            <p:ph sz="half" idx="1"/>
          </p:nvPr>
        </p:nvSpPr>
        <p:spPr>
          <a:xfrm>
            <a:off x="395536" y="987575"/>
            <a:ext cx="4392488" cy="3456384"/>
          </a:xfrm>
        </p:spPr>
        <p:txBody>
          <a:bodyPr>
            <a:normAutofit fontScale="92500" lnSpcReduction="10000"/>
          </a:bodyPr>
          <a:lstStyle/>
          <a:p>
            <a:pPr marL="34290" indent="0">
              <a:buNone/>
            </a:pPr>
            <a:r>
              <a:rPr lang="ru-RU" b="0" i="0" dirty="0">
                <a:solidFill>
                  <a:srgbClr val="000000"/>
                </a:solidFill>
                <a:effectLst/>
                <a:latin typeface="Roboto" panose="02000000000000000000" pitchFamily="2" charset="0"/>
              </a:rPr>
              <a:t>Российский лес исполнен доброты. </a:t>
            </a:r>
          </a:p>
          <a:p>
            <a:pPr marL="34290" indent="0">
              <a:buNone/>
            </a:pPr>
            <a:r>
              <a:rPr lang="ru-RU" b="0" i="0" dirty="0">
                <a:solidFill>
                  <a:srgbClr val="000000"/>
                </a:solidFill>
                <a:effectLst/>
                <a:latin typeface="Roboto" panose="02000000000000000000" pitchFamily="2" charset="0"/>
              </a:rPr>
              <a:t>Крива его тропа, мутны болота, </a:t>
            </a:r>
          </a:p>
          <a:p>
            <a:pPr marL="34290" indent="0">
              <a:buNone/>
            </a:pPr>
            <a:r>
              <a:rPr lang="ru-RU" b="0" i="0" dirty="0">
                <a:solidFill>
                  <a:srgbClr val="000000"/>
                </a:solidFill>
                <a:effectLst/>
                <a:latin typeface="Roboto" panose="02000000000000000000" pitchFamily="2" charset="0"/>
              </a:rPr>
              <a:t>Но если с ним дружить, а не бороться, </a:t>
            </a:r>
          </a:p>
          <a:p>
            <a:pPr marL="34290" indent="0">
              <a:buNone/>
            </a:pPr>
            <a:r>
              <a:rPr lang="ru-RU" b="0" i="0" dirty="0">
                <a:solidFill>
                  <a:srgbClr val="000000"/>
                </a:solidFill>
                <a:effectLst/>
                <a:latin typeface="Roboto" panose="02000000000000000000" pitchFamily="2" charset="0"/>
              </a:rPr>
              <a:t>Как ласковы Широкие листы! </a:t>
            </a:r>
          </a:p>
          <a:p>
            <a:pPr marL="34290" indent="0">
              <a:buNone/>
            </a:pPr>
            <a:r>
              <a:rPr lang="ru-RU" b="0" i="0" dirty="0">
                <a:solidFill>
                  <a:srgbClr val="000000"/>
                </a:solidFill>
                <a:effectLst/>
                <a:latin typeface="Roboto" panose="02000000000000000000" pitchFamily="2" charset="0"/>
              </a:rPr>
              <a:t>И как его значительны слова, </a:t>
            </a:r>
          </a:p>
          <a:p>
            <a:pPr marL="34290" indent="0">
              <a:buNone/>
            </a:pPr>
            <a:r>
              <a:rPr lang="ru-RU" b="0" i="0" dirty="0">
                <a:solidFill>
                  <a:srgbClr val="000000"/>
                </a:solidFill>
                <a:effectLst/>
                <a:latin typeface="Roboto" panose="02000000000000000000" pitchFamily="2" charset="0"/>
              </a:rPr>
              <a:t>И шум его громоздкий свеж и ровен. </a:t>
            </a:r>
          </a:p>
          <a:p>
            <a:pPr marL="34290" indent="0">
              <a:buNone/>
            </a:pPr>
            <a:r>
              <a:rPr lang="ru-RU" b="0" i="0" dirty="0">
                <a:solidFill>
                  <a:srgbClr val="000000"/>
                </a:solidFill>
                <a:effectLst/>
                <a:latin typeface="Roboto" panose="02000000000000000000" pitchFamily="2" charset="0"/>
              </a:rPr>
              <a:t>С его ветвей, как с солнечных жаровен, </a:t>
            </a:r>
          </a:p>
          <a:p>
            <a:pPr marL="34290" indent="0">
              <a:buNone/>
            </a:pPr>
            <a:r>
              <a:rPr lang="ru-RU" b="0" i="0" dirty="0">
                <a:solidFill>
                  <a:srgbClr val="000000"/>
                </a:solidFill>
                <a:effectLst/>
                <a:latin typeface="Roboto" panose="02000000000000000000" pitchFamily="2" charset="0"/>
              </a:rPr>
              <a:t>Растопленная капает смола.</a:t>
            </a:r>
          </a:p>
          <a:p>
            <a:pPr marL="34290" indent="0">
              <a:buNone/>
            </a:pPr>
            <a:r>
              <a:rPr lang="ru-RU" b="0" i="0" dirty="0">
                <a:solidFill>
                  <a:srgbClr val="000000"/>
                </a:solidFill>
                <a:effectLst/>
                <a:latin typeface="Roboto" panose="02000000000000000000" pitchFamily="2" charset="0"/>
              </a:rPr>
              <a:t>Леса России – как российский пир!</a:t>
            </a:r>
          </a:p>
          <a:p>
            <a:pPr marL="34290" indent="0" algn="r">
              <a:buNone/>
            </a:pPr>
            <a:r>
              <a:rPr lang="ru-RU" sz="1800" dirty="0">
                <a:solidFill>
                  <a:schemeClr val="tx1"/>
                </a:solidFill>
              </a:rPr>
              <a:t>М. Борисова</a:t>
            </a:r>
            <a:br>
              <a:rPr lang="ru-RU" dirty="0"/>
            </a:br>
            <a:endParaRPr lang="ru-RU" dirty="0"/>
          </a:p>
        </p:txBody>
      </p:sp>
      <p:pic>
        <p:nvPicPr>
          <p:cNvPr id="10242" name="Picture 2">
            <a:extLst>
              <a:ext uri="{FF2B5EF4-FFF2-40B4-BE49-F238E27FC236}">
                <a16:creationId xmlns:a16="http://schemas.microsoft.com/office/drawing/2014/main" id="{99D1D315-CD39-4B62-BEEF-EFCE3C260A2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4913" y="1059582"/>
            <a:ext cx="3929633" cy="261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2414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65517"/>
            <a:ext cx="8229600" cy="3394472"/>
          </a:xfrm>
        </p:spPr>
        <p:txBody>
          <a:bodyPr>
            <a:normAutofit/>
          </a:bodyPr>
          <a:lstStyle/>
          <a:p>
            <a:r>
              <a:rPr lang="ru-RU" sz="2800" dirty="0"/>
              <a:t>Какие животные обитают в лесах?</a:t>
            </a:r>
          </a:p>
          <a:p>
            <a:r>
              <a:rPr lang="ru-RU" sz="2800" dirty="0"/>
              <a:t>Какую пользу приносят животные леса?</a:t>
            </a:r>
          </a:p>
          <a:p>
            <a:r>
              <a:rPr lang="ru-RU" sz="2800" dirty="0"/>
              <a:t>Почему нужно оберегать животных и птиц леса?</a:t>
            </a:r>
          </a:p>
          <a:p>
            <a:r>
              <a:rPr lang="ru-RU" sz="2800" dirty="0"/>
              <a:t>Чем полезен лес?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a:t>Охрана лесной зоны </a:t>
            </a:r>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6" name="Picture 2" descr="https://avatars.mds.yandex.net/get-pdb/986926/ceed5b16-b495-410c-9a45-185fe9aa1e54/s1200"/>
          <p:cNvPicPr>
            <a:picLocks noChangeAspect="1" noChangeArrowheads="1"/>
          </p:cNvPicPr>
          <p:nvPr/>
        </p:nvPicPr>
        <p:blipFill>
          <a:blip r:embed="rId3" cstate="print"/>
          <a:srcRect/>
          <a:stretch>
            <a:fillRect/>
          </a:stretch>
        </p:blipFill>
        <p:spPr bwMode="auto">
          <a:xfrm>
            <a:off x="0" y="-380578"/>
            <a:ext cx="9144000" cy="629463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1506" name="Picture 2" descr="https://avatars.mds.yandex.net/get-pdb/27625/105ce859-5aef-4f33-9f8e-01468f2ff5be/s1200"/>
          <p:cNvPicPr>
            <a:picLocks noChangeAspect="1" noChangeArrowheads="1"/>
          </p:cNvPicPr>
          <p:nvPr/>
        </p:nvPicPr>
        <p:blipFill>
          <a:blip r:embed="rId3" cstate="print"/>
          <a:srcRect/>
          <a:stretch>
            <a:fillRect/>
          </a:stretch>
        </p:blipFill>
        <p:spPr bwMode="auto">
          <a:xfrm>
            <a:off x="0" y="0"/>
            <a:ext cx="9036496" cy="51435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267494"/>
            <a:ext cx="8301608" cy="3682504"/>
          </a:xfrm>
        </p:spPr>
        <p:txBody>
          <a:bodyPr>
            <a:normAutofit/>
          </a:bodyPr>
          <a:lstStyle/>
          <a:p>
            <a:pPr marL="136525" indent="403225" algn="just">
              <a:buNone/>
            </a:pPr>
            <a:r>
              <a:rPr lang="ru-RU" sz="2400" b="1" u="sng" dirty="0">
                <a:effectLst>
                  <a:outerShdw blurRad="38100" dist="38100" dir="2700000" algn="tl">
                    <a:srgbClr val="000000">
                      <a:alpha val="43137"/>
                    </a:srgbClr>
                  </a:outerShdw>
                </a:effectLst>
              </a:rPr>
              <a:t>Охрана природы</a:t>
            </a:r>
            <a:r>
              <a:rPr lang="ru-RU" sz="2400" b="1" dirty="0"/>
              <a:t> </a:t>
            </a:r>
            <a:r>
              <a:rPr lang="ru-RU" sz="2400" dirty="0"/>
              <a:t>– система государственных мероприятий, обеспечивающих поддержание, восстановление и улучшение природных условий. </a:t>
            </a:r>
          </a:p>
        </p:txBody>
      </p:sp>
      <p:sp>
        <p:nvSpPr>
          <p:cNvPr id="22530" name="AutoShape 2" descr="https://aviales.ru/files/foto/2016/newsfoto/news1_18062016.jp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6" name="Picture 2">
            <a:extLst>
              <a:ext uri="{FF2B5EF4-FFF2-40B4-BE49-F238E27FC236}">
                <a16:creationId xmlns:a16="http://schemas.microsoft.com/office/drawing/2014/main" id="{48AB46C6-4344-4DFD-B8ED-5C5E601654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6880" y="1503724"/>
            <a:ext cx="2645040" cy="185255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D36F351E-19CE-463B-BA47-0FB663C1527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1503724"/>
            <a:ext cx="2782267" cy="18525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560F64A-1D7C-4937-99CA-CDC6CF42247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77063" y="2749673"/>
            <a:ext cx="3110558" cy="20878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713D1A-D0DA-4785-9413-8B19B317F2E2}"/>
              </a:ext>
            </a:extLst>
          </p:cNvPr>
          <p:cNvSpPr>
            <a:spLocks noGrp="1"/>
          </p:cNvSpPr>
          <p:nvPr>
            <p:ph type="title"/>
          </p:nvPr>
        </p:nvSpPr>
        <p:spPr/>
        <p:txBody>
          <a:bodyPr/>
          <a:lstStyle/>
          <a:p>
            <a:endParaRPr lang="ru-RU" dirty="0"/>
          </a:p>
        </p:txBody>
      </p:sp>
      <p:pic>
        <p:nvPicPr>
          <p:cNvPr id="2050" name="Picture 2">
            <a:extLst>
              <a:ext uri="{FF2B5EF4-FFF2-40B4-BE49-F238E27FC236}">
                <a16:creationId xmlns:a16="http://schemas.microsoft.com/office/drawing/2014/main" id="{24A09AC4-5639-4D08-9D46-EBEA192B13E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216024"/>
            <a:ext cx="3504325" cy="232664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C742ECE6-ECE9-44A0-AF7D-77570E64F0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2600835"/>
            <a:ext cx="3495055" cy="235572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7982CE66-437B-4886-B2C8-40D56F29A76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74096" y="2628204"/>
            <a:ext cx="3489962" cy="232664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DCC504D4-F9FC-4BAD-AE3D-2E3B6024D17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2547" y="240640"/>
            <a:ext cx="3489962" cy="232664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E3731D8B-8A34-42A4-9149-7B2AEC92D12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03848" y="1620520"/>
            <a:ext cx="2547098" cy="2326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229884"/>
      </p:ext>
    </p:extLst>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E6A45E-9991-405F-819D-C61CFBDF0261}"/>
              </a:ext>
            </a:extLst>
          </p:cNvPr>
          <p:cNvSpPr>
            <a:spLocks noGrp="1"/>
          </p:cNvSpPr>
          <p:nvPr>
            <p:ph type="title"/>
          </p:nvPr>
        </p:nvSpPr>
        <p:spPr>
          <a:xfrm>
            <a:off x="323528" y="309806"/>
            <a:ext cx="8496944" cy="1017270"/>
          </a:xfrm>
        </p:spPr>
        <p:txBody>
          <a:bodyPr/>
          <a:lstStyle/>
          <a:p>
            <a:pPr algn="ctr"/>
            <a:r>
              <a:rPr dirty="0" lang="ru-RU"/>
              <a:t>Рациональное использование лесных ресурсов</a:t>
            </a:r>
          </a:p>
        </p:txBody>
      </p:sp>
      <p:sp>
        <p:nvSpPr>
          <p:cNvPr id="3" name="Объект 2">
            <a:extLst>
              <a:ext uri="{FF2B5EF4-FFF2-40B4-BE49-F238E27FC236}">
                <a16:creationId xmlns:a16="http://schemas.microsoft.com/office/drawing/2014/main" id="{9D318366-4333-4673-B178-33ACE6E1755B}"/>
              </a:ext>
            </a:extLst>
          </p:cNvPr>
          <p:cNvSpPr>
            <a:spLocks noGrp="1"/>
          </p:cNvSpPr>
          <p:nvPr>
            <p:ph idx="1"/>
          </p:nvPr>
        </p:nvSpPr>
        <p:spPr>
          <a:xfrm>
            <a:off x="323528" y="1474470"/>
            <a:ext cx="7938377" cy="3097530"/>
          </a:xfrm>
        </p:spPr>
        <p:txBody>
          <a:bodyPr/>
          <a:lstStyle/>
          <a:p>
            <a:pPr indent="0" marL="34290">
              <a:buNone/>
            </a:pPr>
            <a:r>
              <a:rPr dirty="0" lang="ru-RU"/>
              <a:t>Вырубка лесов по специальному плану</a:t>
            </a:r>
          </a:p>
        </p:txBody>
      </p:sp>
      <p:pic>
        <p:nvPicPr>
          <p:cNvPr id="3076" name="Picture 4">
            <a:extLst>
              <a:ext uri="{FF2B5EF4-FFF2-40B4-BE49-F238E27FC236}">
                <a16:creationId xmlns:a16="http://schemas.microsoft.com/office/drawing/2014/main" id="{8DC43683-917C-41CD-A0E2-57A1E25B58E7}"/>
              </a:ext>
            </a:extLst>
          </p:cNvPr>
          <p:cNvPicPr>
            <a:picLocks noChangeArrowheads="1" noChangeAspect="1"/>
          </p:cNvPicPr>
          <p:nvPr/>
        </p:nvPicPr>
        <p:blipFill>
          <a:blip cstate="print" r:embed="rId3">
            <a:extLst>
              <a:ext uri="{28A0092B-C50C-407E-A947-70E740481C1C}">
                <a14:useLocalDpi xmlns:a14="http://schemas.microsoft.com/office/drawing/2010/main" val="0"/>
              </a:ext>
            </a:extLst>
          </a:blip>
          <a:srcRect/>
          <a:stretch>
            <a:fillRect/>
          </a:stretch>
        </p:blipFill>
        <p:spPr bwMode="auto">
          <a:xfrm>
            <a:off x="354360" y="1851670"/>
            <a:ext cx="2586071" cy="184556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A884F6FD-41BA-4F5E-94CE-2BC978F58962}"/>
              </a:ext>
            </a:extLst>
          </p:cNvPr>
          <p:cNvPicPr>
            <a:picLocks noChangeArrowheads="1" noChangeAspect="1"/>
          </p:cNvPicPr>
          <p:nvPr/>
        </p:nvPicPr>
        <p:blipFill rotWithShape="1">
          <a:blip cstate="print" r:embed="rId4">
            <a:extLst>
              <a:ext uri="{28A0092B-C50C-407E-A947-70E740481C1C}">
                <a14:useLocalDpi xmlns:a14="http://schemas.microsoft.com/office/drawing/2010/main" val="0"/>
              </a:ext>
            </a:extLst>
          </a:blip>
          <a:srcRect r="30"/>
          <a:stretch/>
        </p:blipFill>
        <p:spPr bwMode="auto">
          <a:xfrm>
            <a:off x="2771800" y="2774453"/>
            <a:ext cx="2384208" cy="175502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043C7DD3-CB63-461C-A7DB-91CB58635615}"/>
              </a:ext>
            </a:extLst>
          </p:cNvPr>
          <p:cNvPicPr>
            <a:picLocks noChangeArrowheads="1" noChangeAspect="1"/>
          </p:cNvPicPr>
          <p:nvPr/>
        </p:nvPicPr>
        <p:blipFill>
          <a:blip cstate="print" r:embed="rId5">
            <a:extLst>
              <a:ext uri="{28A0092B-C50C-407E-A947-70E740481C1C}">
                <a14:useLocalDpi xmlns:a14="http://schemas.microsoft.com/office/drawing/2010/main" val="0"/>
              </a:ext>
            </a:extLst>
          </a:blip>
          <a:srcRect/>
          <a:stretch>
            <a:fillRect/>
          </a:stretch>
        </p:blipFill>
        <p:spPr bwMode="auto">
          <a:xfrm>
            <a:off x="5411151" y="1419622"/>
            <a:ext cx="3225347" cy="206769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BBD7F515-4A61-46BB-82ED-8119D9600E2B}"/>
              </a:ext>
            </a:extLst>
          </p:cNvPr>
          <p:cNvSpPr/>
          <p:nvPr/>
        </p:nvSpPr>
        <p:spPr>
          <a:xfrm>
            <a:off x="5388703" y="3579862"/>
            <a:ext cx="3287753"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rtlCol="0"/>
          <a:lstStyle/>
          <a:p>
            <a:pPr algn="ctr"/>
            <a:r>
              <a:rPr dirty="0" lang="ru-RU"/>
              <a:t>Незаконная рубка лесов наказывается!</a:t>
            </a:r>
          </a:p>
          <a:p>
            <a:pPr algn="ctr"/>
            <a:r>
              <a:rPr dirty="0" lang="ru-RU"/>
              <a:t>Ст. 260 УК РФ</a:t>
            </a:r>
          </a:p>
        </p:txBody>
      </p:sp>
    </p:spTree>
    <p:extLst>
      <p:ext uri="{BB962C8B-B14F-4D97-AF65-F5344CB8AC3E}">
        <p14:creationId xmlns:p14="http://schemas.microsoft.com/office/powerpoint/2010/main" val="4262285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E6A45E-9991-405F-819D-C61CFBDF0261}"/>
              </a:ext>
            </a:extLst>
          </p:cNvPr>
          <p:cNvSpPr>
            <a:spLocks noGrp="1"/>
          </p:cNvSpPr>
          <p:nvPr>
            <p:ph type="title"/>
          </p:nvPr>
        </p:nvSpPr>
        <p:spPr>
          <a:xfrm>
            <a:off x="323528" y="260032"/>
            <a:ext cx="8496944" cy="1017270"/>
          </a:xfrm>
        </p:spPr>
        <p:txBody>
          <a:bodyPr/>
          <a:lstStyle/>
          <a:p>
            <a:pPr algn="ctr"/>
            <a:r>
              <a:rPr lang="ru-RU" dirty="0"/>
              <a:t>Рациональное использование лесных ресурсов</a:t>
            </a:r>
          </a:p>
        </p:txBody>
      </p:sp>
      <p:sp>
        <p:nvSpPr>
          <p:cNvPr id="3" name="Объект 2">
            <a:extLst>
              <a:ext uri="{FF2B5EF4-FFF2-40B4-BE49-F238E27FC236}">
                <a16:creationId xmlns:a16="http://schemas.microsoft.com/office/drawing/2014/main" id="{9D318366-4333-4673-B178-33ACE6E1755B}"/>
              </a:ext>
            </a:extLst>
          </p:cNvPr>
          <p:cNvSpPr>
            <a:spLocks noGrp="1"/>
          </p:cNvSpPr>
          <p:nvPr>
            <p:ph idx="1"/>
          </p:nvPr>
        </p:nvSpPr>
        <p:spPr>
          <a:xfrm>
            <a:off x="323528" y="1474470"/>
            <a:ext cx="7938377" cy="3097530"/>
          </a:xfrm>
        </p:spPr>
        <p:txBody>
          <a:bodyPr/>
          <a:lstStyle/>
          <a:p>
            <a:pPr marL="34290" indent="0">
              <a:buNone/>
            </a:pPr>
            <a:r>
              <a:rPr lang="ru-RU" dirty="0"/>
              <a:t>Борьба с лесными пожарами</a:t>
            </a:r>
          </a:p>
        </p:txBody>
      </p:sp>
      <p:sp>
        <p:nvSpPr>
          <p:cNvPr id="4" name="Прямоугольник 3">
            <a:extLst>
              <a:ext uri="{FF2B5EF4-FFF2-40B4-BE49-F238E27FC236}">
                <a16:creationId xmlns:a16="http://schemas.microsoft.com/office/drawing/2014/main" id="{BBD7F515-4A61-46BB-82ED-8119D9600E2B}"/>
              </a:ext>
            </a:extLst>
          </p:cNvPr>
          <p:cNvSpPr/>
          <p:nvPr/>
        </p:nvSpPr>
        <p:spPr>
          <a:xfrm>
            <a:off x="5436096" y="3291830"/>
            <a:ext cx="3240360"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0" i="0" dirty="0">
                <a:solidFill>
                  <a:srgbClr val="222222"/>
                </a:solidFill>
                <a:effectLst/>
                <a:latin typeface="GraphikCy"/>
              </a:rPr>
              <a:t>В 2021 году площадь лесных пожаров в России составила 18,2 млн га, что стало рекордом с начала XXI века.</a:t>
            </a:r>
            <a:br>
              <a:rPr lang="ru-RU" dirty="0"/>
            </a:br>
            <a:endParaRPr lang="ru-RU" dirty="0"/>
          </a:p>
        </p:txBody>
      </p:sp>
      <p:sp>
        <p:nvSpPr>
          <p:cNvPr id="5" name="AutoShape 2">
            <a:extLst>
              <a:ext uri="{FF2B5EF4-FFF2-40B4-BE49-F238E27FC236}">
                <a16:creationId xmlns:a16="http://schemas.microsoft.com/office/drawing/2014/main" id="{FAA67CF1-C032-49FA-B836-0082B4FDD55E}"/>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4100" name="Picture 4">
            <a:extLst>
              <a:ext uri="{FF2B5EF4-FFF2-40B4-BE49-F238E27FC236}">
                <a16:creationId xmlns:a16="http://schemas.microsoft.com/office/drawing/2014/main" id="{91A1EAF8-F618-4960-A97D-016A550EB74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9" y="1923678"/>
            <a:ext cx="2736304" cy="182420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6BB3D152-6A20-4F81-B383-0FC90D10AD2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6398" y="3075806"/>
            <a:ext cx="2793377" cy="1728192"/>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BC33D112-7D92-4691-801A-CA628C52D48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19597" y="1270459"/>
            <a:ext cx="3237960" cy="1824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421873"/>
      </p:ext>
    </p:extLst>
  </p:cSld>
  <p:clrMapOvr>
    <a:masterClrMapping/>
  </p:clrMapOvr>
</p:sld>
</file>

<file path=ppt/theme/theme1.xml><?xml version="1.0" encoding="utf-8"?>
<a:theme xmlns:a="http://schemas.openxmlformats.org/drawingml/2006/main" name="Тема2">
  <a:themeElements>
    <a:clrScheme name="Зеленый">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Базис">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Тема2" id="{41555B36-A8F3-4ED8-BE9B-2490FF8879FB}" vid="{23E0CCED-2C65-4426-BDE9-BACFF4BBC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Тема2</Template>
  <TotalTime>91</TotalTime>
  <Words>878</Words>
  <Application>Microsoft Office PowerPoint</Application>
  <PresentationFormat>Экран (16:9)</PresentationFormat>
  <Paragraphs>72</Paragraphs>
  <Slides>17</Slides>
  <Notes>11</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17</vt:i4>
      </vt:variant>
    </vt:vector>
  </HeadingPairs>
  <TitlesOfParts>
    <vt:vector size="26" baseType="lpstr">
      <vt:lpstr>Arial</vt:lpstr>
      <vt:lpstr>Arial Narrow</vt:lpstr>
      <vt:lpstr>Calibri</vt:lpstr>
      <vt:lpstr>Corbel</vt:lpstr>
      <vt:lpstr>GraphikCy</vt:lpstr>
      <vt:lpstr>PT Sans</vt:lpstr>
      <vt:lpstr>Roboto</vt:lpstr>
      <vt:lpstr>YS Text</vt:lpstr>
      <vt:lpstr>Тема2</vt:lpstr>
      <vt:lpstr>Урок географии «охрана лесной зоны» 7 класс </vt:lpstr>
      <vt:lpstr>Презентация PowerPoint</vt:lpstr>
      <vt:lpstr>Охрана лесной зоны </vt:lpstr>
      <vt:lpstr>Презентация PowerPoint</vt:lpstr>
      <vt:lpstr>Презентация PowerPoint</vt:lpstr>
      <vt:lpstr>Презентация PowerPoint</vt:lpstr>
      <vt:lpstr>Презентация PowerPoint</vt:lpstr>
      <vt:lpstr>Рациональное использование лесных ресурсов</vt:lpstr>
      <vt:lpstr>Рациональное использование лесных ресурсов</vt:lpstr>
      <vt:lpstr>Рациональное использование лесных ресурсов</vt:lpstr>
      <vt:lpstr>Рациональное использование лесных ресурсов</vt:lpstr>
      <vt:lpstr>Главный вредитель леса – человек!</vt:lpstr>
      <vt:lpstr>Заповедник – участок территории, на котором законом охраняется природа в естественных условиях. В заповедниках запрещена хозяйственная деятельность человека.</vt:lpstr>
      <vt:lpstr>Правила поведения в лесу:</vt:lpstr>
      <vt:lpstr>Решите кроссворд</vt:lpstr>
      <vt:lpstr>Ответы</vt:lpstr>
      <vt:lpstr>Берегите лес!</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Марина </dc:creator>
  <cp:lastModifiedBy>Марина Аксенова</cp:lastModifiedBy>
  <cp:revision>6</cp:revision>
  <dcterms:created xsi:type="dcterms:W3CDTF">2017-01-02T19:29:15Z</dcterms:created>
  <dcterms:modified xsi:type="dcterms:W3CDTF">2022-02-03T13:12:23Z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918163</vt:lpwstr>
  </property>
  <property fmtid="{D5CDD505-2E9C-101B-9397-08002B2CF9AE}" name="NXPowerLiteSettings" pid="3">
    <vt:lpwstr>F7000400038000</vt:lpwstr>
  </property>
  <property fmtid="{D5CDD505-2E9C-101B-9397-08002B2CF9AE}" name="NXPowerLiteVersion" pid="4">
    <vt:lpwstr>S9.1.2</vt:lpwstr>
  </property>
</Properties>
</file>