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26.08.2016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Непосредственно образовательная деятельность по художественно- эстетическому направлению.</a:t>
            </a:r>
            <a:r>
              <a:rPr lang="ru-RU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7264896" cy="4248472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Тема </a:t>
            </a:r>
            <a:r>
              <a:rPr lang="ru-RU" dirty="0" smtClean="0">
                <a:solidFill>
                  <a:srgbClr val="002060"/>
                </a:solidFill>
              </a:rPr>
              <a:t>: «Выпуск стенгазеты</a:t>
            </a:r>
            <a:r>
              <a:rPr lang="ru-RU" dirty="0">
                <a:solidFill>
                  <a:srgbClr val="002060"/>
                </a:solidFill>
              </a:rPr>
              <a:t>, посвященный </a:t>
            </a:r>
            <a:r>
              <a:rPr lang="ru-RU" dirty="0" smtClean="0">
                <a:solidFill>
                  <a:srgbClr val="002060"/>
                </a:solidFill>
              </a:rPr>
              <a:t> 55-летию </a:t>
            </a:r>
            <a:r>
              <a:rPr lang="ru-RU" dirty="0">
                <a:solidFill>
                  <a:srgbClr val="002060"/>
                </a:solidFill>
              </a:rPr>
              <a:t>первого полета в космос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ru-RU" dirty="0">
                <a:solidFill>
                  <a:srgbClr val="002060"/>
                </a:solidFill>
              </a:rPr>
              <a:t>коллективная работа)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Презентацию </a:t>
            </a:r>
            <a:r>
              <a:rPr lang="ru-RU" dirty="0">
                <a:solidFill>
                  <a:srgbClr val="002060"/>
                </a:solidFill>
              </a:rPr>
              <a:t>составил воспитатель МАДОУ д/с №22 Серова Ольга Стасисовна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74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064896" cy="85496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628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b="1" i="1" dirty="0">
                <a:solidFill>
                  <a:srgbClr val="002060"/>
                </a:solidFill>
              </a:rPr>
              <a:t>Образовательные: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Систематизировать представления детей о космосе;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-Изобразительная деятельность: умение художественно расположить на плакате детали аппликации.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-Техническая часть: познакомить детей с техническим приёмом – метод </a:t>
            </a:r>
            <a:r>
              <a:rPr lang="ru-RU" dirty="0" err="1">
                <a:solidFill>
                  <a:srgbClr val="002060"/>
                </a:solidFill>
              </a:rPr>
              <a:t>набрызга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 Развивающие: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Развивать общую моторику, координацию движений.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Развивать слуховое и зрительное внимание, память, логическое мышление.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-Развивать интегративные качества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Воспитательные: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-Воспитывать гордость за свою страну, интерес к Космосу и космонавтам, а так же чувство гордости за историю нашей Родины, за достижения отечественных ученых, конструкторов.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-Воспитывать аккуратность в работе и воспитывать у детей интерес к продуктивной деятельности.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9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Подбор материала для изготовления стенгазеты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82" y="1799864"/>
            <a:ext cx="7502236" cy="4218709"/>
          </a:xfrm>
        </p:spPr>
      </p:pic>
    </p:spTree>
    <p:extLst>
      <p:ext uri="{BB962C8B-B14F-4D97-AF65-F5344CB8AC3E}">
        <p14:creationId xmlns:p14="http://schemas.microsoft.com/office/powerpoint/2010/main" val="26512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49073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Физкультминутка «Космос»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Один</a:t>
            </a:r>
            <a:r>
              <a:rPr lang="ru-RU" sz="31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, два, три, четыре,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пять, В </a:t>
            </a:r>
            <a:r>
              <a:rPr lang="ru-RU" sz="31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космос мы летим опять.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463" y="2196797"/>
            <a:ext cx="6089073" cy="3424844"/>
          </a:xfrm>
        </p:spPr>
      </p:pic>
    </p:spTree>
    <p:extLst>
      <p:ext uri="{BB962C8B-B14F-4D97-AF65-F5344CB8AC3E}">
        <p14:creationId xmlns:p14="http://schemas.microsoft.com/office/powerpoint/2010/main" val="2361062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Готовим ракету к «полету» в Космос</a:t>
            </a:r>
            <a:r>
              <a:rPr lang="ru-RU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2545854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2647434" y="1556792"/>
            <a:ext cx="5524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46848" y="2993867"/>
            <a:ext cx="472960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Полечу </a:t>
            </a:r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я на ракете</a:t>
            </a:r>
            <a:b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 открою все планеты</a:t>
            </a:r>
            <a:r>
              <a:rPr lang="ru-RU" sz="4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09333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3536"/>
            <a:ext cx="8291264" cy="1375264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10000"/>
                  </a:schemeClr>
                </a:solidFill>
              </a:rPr>
              <a:t>Приклеиваем фото </a:t>
            </a:r>
            <a:r>
              <a:rPr lang="ru-RU" sz="2800" dirty="0" err="1">
                <a:solidFill>
                  <a:schemeClr val="accent6">
                    <a:lumMod val="10000"/>
                  </a:schemeClr>
                </a:solidFill>
              </a:rPr>
              <a:t>Ю.А.Гагарина</a:t>
            </a:r>
            <a:r>
              <a:rPr lang="ru-RU" sz="2800" dirty="0">
                <a:solidFill>
                  <a:schemeClr val="accent6">
                    <a:lumMod val="10000"/>
                  </a:schemeClr>
                </a:solidFill>
              </a:rPr>
              <a:t> и вырезки из старых газет на общий фон - космическое пространство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82" y="1799864"/>
            <a:ext cx="7502236" cy="4218709"/>
          </a:xfrm>
        </p:spPr>
      </p:pic>
    </p:spTree>
    <p:extLst>
      <p:ext uri="{BB962C8B-B14F-4D97-AF65-F5344CB8AC3E}">
        <p14:creationId xmlns:p14="http://schemas.microsoft.com/office/powerpoint/2010/main" val="4252584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3536"/>
            <a:ext cx="8435280" cy="18073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Результат работы 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b="1" dirty="0">
                <a:solidFill>
                  <a:schemeClr val="bg1"/>
                </a:solidFill>
              </a:rPr>
              <a:t>Радость и ликование на нашей Земле»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060848"/>
            <a:ext cx="2545334" cy="4525962"/>
          </a:xfrm>
        </p:spPr>
      </p:pic>
    </p:spTree>
    <p:extLst>
      <p:ext uri="{BB962C8B-B14F-4D97-AF65-F5344CB8AC3E}">
        <p14:creationId xmlns:p14="http://schemas.microsoft.com/office/powerpoint/2010/main" val="3120104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35</TotalTime>
  <Words>183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Непосредственно образовательная деятельность по художественно- эстетическому направлению. </vt:lpstr>
      <vt:lpstr>Задачи:</vt:lpstr>
      <vt:lpstr>Подбор материала для изготовления стенгазеты</vt:lpstr>
      <vt:lpstr>Физкультминутка «Космос» Один, два, три, четыре, пять, В космос мы летим опять.</vt:lpstr>
      <vt:lpstr>Готовим ракету к «полету» в Космос.</vt:lpstr>
      <vt:lpstr>Приклеиваем фото Ю.А.Гагарина и вырезки из старых газет на общий фон - космическое пространство</vt:lpstr>
      <vt:lpstr>Результат работы  «Радость и ликование на нашей Земле»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Непосредственно образовательная деятельность по художественно- эстетическому направлению. </dc:title>
  <dc:creator>Пользователь</dc:creator>
  <cp:lastModifiedBy>D!akov RePack</cp:lastModifiedBy>
  <cp:revision>6</cp:revision>
  <dcterms:created xsi:type="dcterms:W3CDTF">2016-08-24T21:51:08Z</dcterms:created>
  <dcterms:modified xsi:type="dcterms:W3CDTF">2016-08-25T22:45:42Z</dcterms:modified>
</cp:coreProperties>
</file>